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62" r:id="rId8"/>
    <p:sldId id="266" r:id="rId9"/>
    <p:sldId id="269" r:id="rId10"/>
    <p:sldId id="272" r:id="rId11"/>
    <p:sldId id="273" r:id="rId12"/>
    <p:sldId id="271" r:id="rId13"/>
    <p:sldId id="275" r:id="rId14"/>
    <p:sldId id="274" r:id="rId15"/>
    <p:sldId id="277" r:id="rId16"/>
    <p:sldId id="282" r:id="rId17"/>
    <p:sldId id="287" r:id="rId18"/>
    <p:sldId id="280" r:id="rId19"/>
    <p:sldId id="278" r:id="rId20"/>
    <p:sldId id="288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556792"/>
            <a:ext cx="547260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ОТЧЕТ ПО НРАВСТВЕННО – ПАТРИОТИЧЕСКОМУ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ВОСПИТАНИЮ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ПОДГОТВИТЕЛЬНОЙ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ГРУППЕ № 9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Фёдорова Мария Владимировна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204864"/>
            <a:ext cx="2852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Выставка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«Дары природы»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35605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Выставка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«Правила дорожного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движения»</a:t>
            </a:r>
          </a:p>
        </p:txBody>
      </p:sp>
      <p:pic>
        <p:nvPicPr>
          <p:cNvPr id="5" name="Picture 2" descr="H:\DCIM\100PHOTO\SAM_2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4008" y="3068960"/>
            <a:ext cx="383625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Cergej\Documents\0b1a76e83081c23ae51543cd2d9247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3943350" cy="3448050"/>
          </a:xfrm>
          <a:prstGeom prst="rect">
            <a:avLst/>
          </a:prstGeom>
          <a:noFill/>
        </p:spPr>
      </p:pic>
      <p:pic>
        <p:nvPicPr>
          <p:cNvPr id="3075" name="Picture 3" descr="C:\Users\Cergej\Documents\420060-5e45b09c90249665.gif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449341" cy="1075687"/>
          </a:xfrm>
          <a:prstGeom prst="rect">
            <a:avLst/>
          </a:prstGeom>
          <a:noFill/>
        </p:spPr>
      </p:pic>
      <p:pic>
        <p:nvPicPr>
          <p:cNvPr id="7" name="Рисунок 6" descr="2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2276872"/>
            <a:ext cx="3347864" cy="188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3884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Поделки папам и мамам</a:t>
            </a:r>
          </a:p>
        </p:txBody>
      </p:sp>
      <p:pic>
        <p:nvPicPr>
          <p:cNvPr id="4" name="Picture 2" descr="H:\DCIM\100PHOTO\SAM_2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20072" y="836712"/>
            <a:ext cx="3332200" cy="249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:\DCIM\100PHOTO\SAM_25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20072" y="3501008"/>
            <a:ext cx="3312368" cy="249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556792"/>
            <a:ext cx="4316729" cy="243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919" y="692696"/>
            <a:ext cx="42338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ФИЗИЧЕСКОЕ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Спортивные развлечения: «Зимние Олимпийские игры», «Горжусь тобой Отечество».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C:\Users\М.видео\Desktop\3410122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2005502" cy="1728192"/>
          </a:xfrm>
          <a:prstGeom prst="rect">
            <a:avLst/>
          </a:prstGeom>
          <a:noFill/>
        </p:spPr>
      </p:pic>
      <p:pic>
        <p:nvPicPr>
          <p:cNvPr id="7" name="Рисунок 6" descr="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1987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844824"/>
            <a:ext cx="291581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333" y="692696"/>
            <a:ext cx="65710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СОЦИАЛЬНО - ЛИЧНОСТНОЕ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Оформление патриотического уголка в группе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Сюжетно ролевые игры: больница, магазин, строители моряки и др.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Режиссерские игры: «Семья», «Защитники Родины», «В гостях у зверей»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Мальчики и девочки группы поздравляют   друг друга с праздниками («День защитников Отечества», «8 Марта»)</a:t>
            </a:r>
          </a:p>
          <a:p>
            <a:pPr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3876" y="692696"/>
            <a:ext cx="3837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Патриотический уголок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6" name="Picture 3" descr="C:\Users\М.видео\Desktop\russfla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80728"/>
            <a:ext cx="1370116" cy="936104"/>
          </a:xfrm>
          <a:prstGeom prst="rect">
            <a:avLst/>
          </a:prstGeom>
          <a:noFill/>
        </p:spPr>
      </p:pic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772816"/>
            <a:ext cx="2294583" cy="371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340768"/>
            <a:ext cx="2736304" cy="193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068960"/>
            <a:ext cx="2492806" cy="200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99262" y="692696"/>
            <a:ext cx="40671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Сюжетно – ролевые игры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5" name="Рисунок 4" descr="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3550919" cy="200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412776"/>
            <a:ext cx="2222575" cy="3939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3304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Режиссерские  игры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5" name="Рисунок 4" descr="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3779912" cy="286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844824"/>
            <a:ext cx="2674192" cy="22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4706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Девчонки поздравляют мальчиков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«Днем Защитника Отечества»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2050" name="Picture 2" descr="C:\Users\Cergej\Documents\3275781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547800" cy="1547800"/>
          </a:xfrm>
          <a:prstGeom prst="rect">
            <a:avLst/>
          </a:prstGeom>
          <a:noFill/>
        </p:spPr>
      </p:pic>
      <p:pic>
        <p:nvPicPr>
          <p:cNvPr id="4" name="Рисунок 3" descr="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26977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672218"/>
            <a:ext cx="2088232" cy="2787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14356"/>
            <a:ext cx="48814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ВЗАИМОДЕЙСТВИЕ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Анкетирование «Какие мы родители»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Участие в оформлении патриотического уголка.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Проведение родительского собрание по теме «Нравственное воспитание»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Консультации для родителей «Моя семья», 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Папки – передвижки: «Народный календарь праздников»,  по временам  года, «Мама, папа, я – дружная семья», «Хлеб – всему голова», «Масленица» и др.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119" y="764704"/>
            <a:ext cx="18437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«Масленица»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5203" y="2214554"/>
            <a:ext cx="25827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«Что такое семья?»</a:t>
            </a:r>
          </a:p>
        </p:txBody>
      </p:sp>
      <p:pic>
        <p:nvPicPr>
          <p:cNvPr id="4" name="Рисунок 3" descr="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3" y="1700808"/>
            <a:ext cx="3370729" cy="190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061459" cy="229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7864652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000108"/>
            <a:ext cx="21162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«День друзей»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7180" y="2214554"/>
            <a:ext cx="2233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«Пришла Зима –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Красавица»</a:t>
            </a:r>
          </a:p>
        </p:txBody>
      </p:sp>
      <p:pic>
        <p:nvPicPr>
          <p:cNvPr id="4" name="Рисунок 3" descr="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3563888" cy="2010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295649" cy="1859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1988840"/>
            <a:ext cx="7200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 гражданина и патриота своей страны, формирование нравственных ценностей.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9355" y="908720"/>
            <a:ext cx="1612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ЦЕЛЬ: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6895952" cy="44781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1. Воспитание у ребенка любви и привязанности к своей семье, дому, детскому саду, улице, городу.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2. Формирование бережного отношения к природе и всему живому;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 уважения к труду.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3. Развитие интереса к русским традициям и промыслам.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4.  Формирование элементарных знаний о правах человека.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5.  Расширение представлений о городах России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знакомство детей с символами государства (герб, флаг, гимн);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6.  Развитие чувства ответственности и гордости за достижения страны.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7.  Формирование толерантности, чувства уважения к другим народам, их традициям.</a:t>
            </a:r>
            <a:endParaRPr lang="ru-RU" sz="1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978" y="692696"/>
            <a:ext cx="6519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ПОЗНАВАТЕЛЬНО – РЕЧЕВОЕ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Составление рассказов на тему: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«Хорошо у нас в саду…»;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«Моя семья: папа, мама, бабушка, дедушка и я»;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«Каким я хочу быть». «Где бы я хотел побывать». «Город, в котором я живу»;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«Я хочу, чтоб мой город стал…».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Тематические беседы: «Красная книга»; «Береги планету эту, ведь другой такой же 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нету», «День Защитника Отечества» и 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др.</a:t>
            </a:r>
          </a:p>
          <a:p>
            <a:pPr lvl="0"/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Работа с глобусом,  картой России.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Рассматривание  альбомов, картинок: «Моя семья», «Мой          город – Березники», Как наши предки мир открывали»,«Родная природа», «Достопримечательности Москвы» и др.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1589" y="2420888"/>
            <a:ext cx="4252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Рассматривание фото и картинок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«Мой город - Березники»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4704"/>
            <a:ext cx="4265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Рассматривание картинок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«Моя семья»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027" name="Picture 3" descr="C:\Users\Cergej\Documents\1070702-469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642918"/>
            <a:ext cx="2377575" cy="2000264"/>
          </a:xfrm>
          <a:prstGeom prst="rect">
            <a:avLst/>
          </a:prstGeom>
          <a:noFill/>
        </p:spPr>
      </p:pic>
      <p:pic>
        <p:nvPicPr>
          <p:cNvPr id="5" name="Рисунок 4" descr="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988840"/>
            <a:ext cx="2771800" cy="228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370141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1268760"/>
            <a:ext cx="34980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Беседа по картинкам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«Как наши предки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мир открывали»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9370" y="764704"/>
            <a:ext cx="24689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Работа с глобусом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5" name="Рисунок 4" descr="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2006551" cy="355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80928"/>
            <a:ext cx="421195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641" y="692696"/>
            <a:ext cx="77364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ХУДОЖЕСТВЕННО - ЭСТЕТИЧЕСКОЕ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Проведение праздников: «День матери», «Новый год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», «23 февраля».</a:t>
            </a:r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Выставки 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совместных работ детей и родителей: «Дары осени», «Правила дорожного движения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».</a:t>
            </a:r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Изготовление поделок к праздникам «День Защитников Отечества», «Международный женский день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».</a:t>
            </a:r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Прослушивание 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песен о 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Родине, дружбе, семье, природе, защитниках Отечества, мамах и </a:t>
            </a:r>
            <a:r>
              <a:rPr lang="ru-RU" b="1" dirty="0" err="1" smtClean="0">
                <a:latin typeface="DejaVu Serif" pitchFamily="18" charset="0"/>
                <a:ea typeface="DejaVu Serif" pitchFamily="18" charset="0"/>
              </a:rPr>
              <a:t>др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; </a:t>
            </a:r>
            <a:r>
              <a:rPr lang="ru-RU" b="1" dirty="0" err="1" smtClean="0">
                <a:latin typeface="DejaVu Serif" pitchFamily="18" charset="0"/>
                <a:ea typeface="DejaVu Serif" pitchFamily="18" charset="0"/>
              </a:rPr>
              <a:t>аудиоэнциклопедий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«Календарь природы», «Как себя вести», «Московский кремль».</a:t>
            </a:r>
          </a:p>
          <a:p>
            <a:pPr algn="ct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8050" y="714356"/>
            <a:ext cx="39533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День Защитника Отечества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9" name="Рисунок 8" descr="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3547204" cy="266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Cergej\Documents\32757818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547800" cy="1547800"/>
          </a:xfrm>
          <a:prstGeom prst="rect">
            <a:avLst/>
          </a:prstGeom>
          <a:noFill/>
        </p:spPr>
      </p:pic>
      <p:pic>
        <p:nvPicPr>
          <p:cNvPr id="11" name="Рисунок 10" descr="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56792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630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Home</cp:lastModifiedBy>
  <cp:revision>114</cp:revision>
  <dcterms:created xsi:type="dcterms:W3CDTF">2013-04-17T06:00:40Z</dcterms:created>
  <dcterms:modified xsi:type="dcterms:W3CDTF">2022-02-22T16:48:50Z</dcterms:modified>
</cp:coreProperties>
</file>