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5" r:id="rId5"/>
    <p:sldId id="271" r:id="rId6"/>
    <p:sldId id="272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8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3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1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8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8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C9B6-96A8-4EDE-A0FE-B0ED4A7405B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2D6F-C171-40B5-A3DD-E99853DCA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319" y="43458"/>
            <a:ext cx="1158695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«Детский сад №49»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ПРАЗДНИК К 1 СЕНТЯБРЯ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«УДИВИТЕЛЬНОЕ ПУТЕШЕСТВИЕ»</a:t>
            </a:r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Сентябрь 2023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5844" y="1323833"/>
            <a:ext cx="104541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Цель: ознакомление детей с общественной значимостью праздника – Днем знаний.</a:t>
            </a:r>
          </a:p>
          <a:p>
            <a:r>
              <a:rPr lang="ru-RU" sz="2000" b="1" dirty="0" smtClean="0"/>
              <a:t>Задачи: </a:t>
            </a:r>
          </a:p>
          <a:p>
            <a:r>
              <a:rPr lang="ru-RU" sz="2000" b="1" dirty="0" smtClean="0"/>
              <a:t>• </a:t>
            </a:r>
            <a:r>
              <a:rPr lang="ru-RU" sz="2000" b="1" dirty="0" smtClean="0"/>
              <a:t>Развивать </a:t>
            </a:r>
            <a:r>
              <a:rPr lang="ru-RU" sz="2000" b="1" dirty="0"/>
              <a:t>самостоятельность и инициативу, художественно – эстетический </a:t>
            </a:r>
            <a:r>
              <a:rPr lang="ru-RU" sz="2000" b="1" dirty="0" smtClean="0"/>
              <a:t>вкус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r>
              <a:rPr lang="ru-RU" sz="2000" b="1" dirty="0" smtClean="0"/>
              <a:t>• </a:t>
            </a:r>
            <a:r>
              <a:rPr lang="ru-RU" sz="2000" b="1" dirty="0"/>
              <a:t>Воспитывать аккуратность, дружелюбие и заботливое отношение к </a:t>
            </a:r>
            <a:r>
              <a:rPr lang="ru-RU" sz="2000" b="1" dirty="0" smtClean="0"/>
              <a:t>людям.</a:t>
            </a:r>
            <a:endParaRPr lang="ru-RU" sz="2000" b="1" dirty="0" smtClean="0"/>
          </a:p>
          <a:p>
            <a:r>
              <a:rPr lang="ru-RU" sz="2000" b="1" dirty="0" smtClean="0"/>
              <a:t>• </a:t>
            </a:r>
            <a:r>
              <a:rPr lang="ru-RU" sz="2000" b="1" dirty="0" smtClean="0"/>
              <a:t>Доставить радость; создать </a:t>
            </a:r>
            <a:r>
              <a:rPr lang="ru-RU" sz="2000" b="1" dirty="0"/>
              <a:t>веселое праздничное настроение</a:t>
            </a:r>
            <a:r>
              <a:rPr lang="ru-RU" sz="2000" b="1" dirty="0" smtClean="0">
                <a:effectLst/>
              </a:rPr>
              <a:t>.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• Время проведения: 1 сентября 2023 г. </a:t>
            </a:r>
          </a:p>
          <a:p>
            <a:r>
              <a:rPr lang="ru-RU" sz="2000" b="1" dirty="0" smtClean="0"/>
              <a:t>• Место проведения: на базе МАДОУ «Детский сад №49» (3 корпус) </a:t>
            </a:r>
          </a:p>
          <a:p>
            <a:r>
              <a:rPr lang="ru-RU" sz="2000" b="1" dirty="0" smtClean="0"/>
              <a:t>• Участники: дети групп: №7, №8, №9, №11, №13, №14, №15. </a:t>
            </a:r>
          </a:p>
          <a:p>
            <a:r>
              <a:rPr lang="ru-RU" sz="2000" b="1" dirty="0" smtClean="0"/>
              <a:t>• Разработали: Андронова О.А., Ефимова 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91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4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3458" y="43458"/>
            <a:ext cx="21290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901" y="259307"/>
            <a:ext cx="88573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«Привет», ПОТОМ ДВИГАТЕЛЬНЫЕ УПРАЖНЕНИЯ «ВМЕСТЕ ВЕСЕЛО ШАГАТЬ» И «ПАРОВОЗ»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6">
            <a:off x="481023" y="1953568"/>
            <a:ext cx="5031992" cy="3425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710">
            <a:off x="6841271" y="1239136"/>
            <a:ext cx="4490113" cy="3080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3766781"/>
            <a:ext cx="3482785" cy="2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6972" y="43458"/>
            <a:ext cx="45720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6585" y="633046"/>
            <a:ext cx="415194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станция «Танцевальная»</a:t>
            </a:r>
            <a:endParaRPr lang="ru-RU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779">
            <a:off x="6885333" y="833467"/>
            <a:ext cx="4686981" cy="3515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394">
            <a:off x="1665927" y="1585473"/>
            <a:ext cx="4379741" cy="3284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4" y="3652032"/>
            <a:ext cx="4117144" cy="30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0"/>
            <a:ext cx="12192000" cy="7035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1625" y="43458"/>
            <a:ext cx="39169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6531" y="668740"/>
            <a:ext cx="413199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«Музыкальная»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059424"/>
            <a:ext cx="5581935" cy="3580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46" y="0"/>
            <a:ext cx="4544705" cy="3408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5" y="4236422"/>
            <a:ext cx="4253552" cy="2824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3585949"/>
            <a:ext cx="4863152" cy="30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7095" y="43458"/>
            <a:ext cx="57536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3022" y="717452"/>
            <a:ext cx="345362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станция «Сказочная»</a:t>
            </a:r>
            <a:endParaRPr lang="ru-RU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19201" r="12972"/>
          <a:stretch/>
        </p:blipFill>
        <p:spPr>
          <a:xfrm>
            <a:off x="665871" y="1278915"/>
            <a:ext cx="5430129" cy="3120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897" r="17847"/>
          <a:stretch/>
        </p:blipFill>
        <p:spPr>
          <a:xfrm>
            <a:off x="6431278" y="1782130"/>
            <a:ext cx="5594254" cy="3777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r="7590"/>
          <a:stretch/>
        </p:blipFill>
        <p:spPr>
          <a:xfrm>
            <a:off x="1831135" y="4484434"/>
            <a:ext cx="4433675" cy="2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2025" y="1828800"/>
            <a:ext cx="70479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4394" y="689316"/>
            <a:ext cx="838434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станция «Игровая»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25846" r="6051"/>
          <a:stretch/>
        </p:blipFill>
        <p:spPr>
          <a:xfrm>
            <a:off x="253219" y="1080001"/>
            <a:ext cx="5134708" cy="3689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26462" b="4615"/>
          <a:stretch/>
        </p:blipFill>
        <p:spPr>
          <a:xfrm>
            <a:off x="6096001" y="1080000"/>
            <a:ext cx="5922499" cy="3689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 r="3282"/>
          <a:stretch/>
        </p:blipFill>
        <p:spPr>
          <a:xfrm>
            <a:off x="3404381" y="3615397"/>
            <a:ext cx="5092505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3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5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8484" y="43458"/>
            <a:ext cx="56092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641445"/>
            <a:ext cx="3833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станция «Спортивная»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6269" r="19354" b="26766"/>
          <a:stretch/>
        </p:blipFill>
        <p:spPr>
          <a:xfrm>
            <a:off x="417960" y="1630116"/>
            <a:ext cx="5207762" cy="4315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r="22313"/>
          <a:stretch/>
        </p:blipFill>
        <p:spPr>
          <a:xfrm>
            <a:off x="6096000" y="1032129"/>
            <a:ext cx="5568288" cy="2892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" t="22488" r="1343" b="14826"/>
          <a:stretch/>
        </p:blipFill>
        <p:spPr>
          <a:xfrm>
            <a:off x="6641910" y="4127858"/>
            <a:ext cx="4221707" cy="24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3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6"/>
            <a:ext cx="12192000" cy="68587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319" y="43458"/>
            <a:ext cx="11586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301" y="586854"/>
            <a:ext cx="6029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конце </a:t>
            </a:r>
            <a:r>
              <a:rPr lang="ru-RU" b="1" u="sng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празника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Медведь угощает детей конфетами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23483" r="12637"/>
          <a:stretch/>
        </p:blipFill>
        <p:spPr>
          <a:xfrm rot="20680338">
            <a:off x="537916" y="1526546"/>
            <a:ext cx="5199797" cy="3410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 rot="668875">
            <a:off x="6862899" y="1327493"/>
            <a:ext cx="4873527" cy="4619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7" r="35771"/>
          <a:stretch/>
        </p:blipFill>
        <p:spPr>
          <a:xfrm>
            <a:off x="4327572" y="4100728"/>
            <a:ext cx="3780430" cy="25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89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201</Words>
  <Application>Microsoft Office PowerPoint</Application>
  <PresentationFormat>Широкоэкранный</PresentationFormat>
  <Paragraphs>131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D!akov RePack</cp:lastModifiedBy>
  <cp:revision>17</cp:revision>
  <dcterms:created xsi:type="dcterms:W3CDTF">2023-09-04T08:14:03Z</dcterms:created>
  <dcterms:modified xsi:type="dcterms:W3CDTF">2023-09-04T11:01:01Z</dcterms:modified>
</cp:coreProperties>
</file>