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66" d="100"/>
          <a:sy n="66" d="100"/>
        </p:scale>
        <p:origin x="-141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28C12-74E2-439C-AD71-D2F052A48A21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EEB60-568A-4142-A109-1397ABE5C4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337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EEB60-568A-4142-A109-1397ABE5C4E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2886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D2C-58A3-4D78-A192-F120C28040D6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89DC-21B2-45FB-A1CA-D9E5F91C7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4366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D2C-58A3-4D78-A192-F120C28040D6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89DC-21B2-45FB-A1CA-D9E5F91C7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4117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D2C-58A3-4D78-A192-F120C28040D6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89DC-21B2-45FB-A1CA-D9E5F91C7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9617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D2C-58A3-4D78-A192-F120C28040D6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89DC-21B2-45FB-A1CA-D9E5F91C7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708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D2C-58A3-4D78-A192-F120C28040D6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89DC-21B2-45FB-A1CA-D9E5F91C7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833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D2C-58A3-4D78-A192-F120C28040D6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89DC-21B2-45FB-A1CA-D9E5F91C7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161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D2C-58A3-4D78-A192-F120C28040D6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89DC-21B2-45FB-A1CA-D9E5F91C7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218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D2C-58A3-4D78-A192-F120C28040D6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89DC-21B2-45FB-A1CA-D9E5F91C7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1902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D2C-58A3-4D78-A192-F120C28040D6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89DC-21B2-45FB-A1CA-D9E5F91C7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3760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D2C-58A3-4D78-A192-F120C28040D6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89DC-21B2-45FB-A1CA-D9E5F91C7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5521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D2C-58A3-4D78-A192-F120C28040D6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89DC-21B2-45FB-A1CA-D9E5F91C7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214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41D2C-58A3-4D78-A192-F120C28040D6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289DC-21B2-45FB-A1CA-D9E5F91C7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008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907704" y="2276872"/>
            <a:ext cx="5672600" cy="1728192"/>
          </a:xfrm>
          <a:solidFill>
            <a:srgbClr val="FFFFFF">
              <a:alpha val="32941"/>
            </a:srgbClr>
          </a:solidFill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Сценарий военно-спортивного развлечения «Я б в военные пошёл, пусть меня научат»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324118"/>
            <a:ext cx="7848872" cy="504056"/>
          </a:xfrm>
          <a:prstGeom prst="rect">
            <a:avLst/>
          </a:prstGeom>
          <a:solidFill>
            <a:srgbClr val="FFFFFF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«Детский сад №49»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60557" y="5013176"/>
            <a:ext cx="326278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Май 2023г</a:t>
            </a:r>
            <a:endParaRPr lang="ru-RU" sz="1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09169" y="1016732"/>
            <a:ext cx="496855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Фотоотчет по ЗОЖ.</a:t>
            </a:r>
            <a:endParaRPr lang="ru-RU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811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7744" y="692696"/>
            <a:ext cx="6264696" cy="1368152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приобщение  к здоровому образу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жизни; воспитание уважения к Российской армии; установление доверительных партнёрских отношений между ДОУ и родителями.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2204864"/>
            <a:ext cx="5760640" cy="3168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Укреплять здоровье детей, развивать выдержку, выносливость, быстроту реакции.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Развивать нравственные качества: дружелюбие, ответственность, сопереживание.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Воспитывать уважение к Российской армии, любовь к Родине.</a:t>
            </a:r>
          </a:p>
          <a:p>
            <a:endParaRPr lang="ru-RU" sz="2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5085184"/>
            <a:ext cx="6588224" cy="720080"/>
          </a:xfrm>
          <a:prstGeom prst="rect">
            <a:avLst/>
          </a:prstGeom>
          <a:solidFill>
            <a:srgbClr val="F8F8F8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Время проведения: </a:t>
            </a: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11 мая 2023г</a:t>
            </a: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Участники дети младшей группы №7 и средней группы №5, педагоги </a:t>
            </a:r>
            <a:r>
              <a:rPr lang="ru-RU" sz="1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Яичкина</a:t>
            </a: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Е.А.., Горшкова В.В., </a:t>
            </a:r>
            <a:r>
              <a:rPr lang="ru-RU" sz="1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Поносова</a:t>
            </a: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Л.Г.</a:t>
            </a:r>
            <a:endParaRPr lang="ru-RU" sz="1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794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4048" y="4293096"/>
            <a:ext cx="3528392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«Кто оденется быстрее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sun9-72.userapi.com/impg/xkRvDZmjei1SoprYoq2nad8-x_iZUQbWhZw_pg/v_cEXH8J5PE.jpg?size=1280x960&amp;quality=95&amp;sign=2d73202b9ff9993715a7b98009105361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620688"/>
            <a:ext cx="3024336" cy="2268252"/>
          </a:xfrm>
          <a:prstGeom prst="rect">
            <a:avLst/>
          </a:prstGeom>
          <a:noFill/>
        </p:spPr>
      </p:pic>
      <p:pic>
        <p:nvPicPr>
          <p:cNvPr id="8196" name="Picture 4" descr="https://sun9-14.userapi.com/impg/pWqP2wAB6-CU1iXGW2Htp95SemclgQjQ7WDW6A/-l558Tq16jQ.jpg?size=810x1080&amp;quality=95&amp;sign=2dae8999a5fa38b889369f51ac3664dc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628800"/>
            <a:ext cx="2880320" cy="38404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4204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572000" y="1124744"/>
            <a:ext cx="3528392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«Пограничники»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sun9-76.userapi.com/impg/b_HUifyG5d-y4SwcNlREcnQasBciXEj6ynGLpA/V7TSOQ4VGEc.jpg?size=1280x960&amp;quality=95&amp;sign=c7de7f9d7a093a5c81f027389cea8d99&amp;type=album"/>
          <p:cNvPicPr>
            <a:picLocks noChangeAspect="1" noChangeArrowheads="1"/>
          </p:cNvPicPr>
          <p:nvPr/>
        </p:nvPicPr>
        <p:blipFill>
          <a:blip r:embed="rId2" cstate="print"/>
          <a:srcRect l="2363" t="20475" r="65744" b="5501"/>
          <a:stretch>
            <a:fillRect/>
          </a:stretch>
        </p:blipFill>
        <p:spPr bwMode="auto">
          <a:xfrm>
            <a:off x="2195736" y="1268760"/>
            <a:ext cx="2232248" cy="4351517"/>
          </a:xfrm>
          <a:prstGeom prst="rect">
            <a:avLst/>
          </a:prstGeom>
          <a:noFill/>
        </p:spPr>
      </p:pic>
      <p:pic>
        <p:nvPicPr>
          <p:cNvPr id="7172" name="Picture 4" descr="https://sun9-78.userapi.com/impg/avmLFIyjcD0oQEWeb9VQgOcjwfaNN480aTEK0g/JOK6wKyff8o.jpg?size=1280x960&amp;quality=95&amp;sign=14d4224067cd08787c79398deb6be6ac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780928"/>
            <a:ext cx="3743882" cy="2807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7510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75856" y="476672"/>
            <a:ext cx="3528392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«Разведчики»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sun9-77.userapi.com/impg/RMWb6DHF_X9QIvB64Qn9RsfusGO52gfJQuK3AQ/A7YHpv0WR4w.jpg?size=1280x960&amp;quality=95&amp;sign=7b35e9017c65f5a1d2db432394054717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44824"/>
            <a:ext cx="3600000" cy="2700000"/>
          </a:xfrm>
          <a:prstGeom prst="rect">
            <a:avLst/>
          </a:prstGeom>
          <a:noFill/>
        </p:spPr>
      </p:pic>
      <p:pic>
        <p:nvPicPr>
          <p:cNvPr id="6148" name="Picture 4" descr="https://sun9-51.userapi.com/impg/D2vcD68Mt7rH-YeBFf4JYmpqPx0OCQAN58HAfA/yi08IWHhpmg.jpg?size=1280x960&amp;quality=95&amp;sign=60ea71de77d039c789db36f5c42fadc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284984"/>
            <a:ext cx="3600000" cy="27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1854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43808" y="980728"/>
            <a:ext cx="3528392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«Сапёры»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sun9-24.userapi.com/impg/j8-ai_kC5TlpwWzm6Zt_26DgWwWcU_UyYivpUQ/gpiDtad5YLM.jpg?size=1280x960&amp;quality=95&amp;sign=e375b48f869eb75a65d5d73b813379f9&amp;type=album"/>
          <p:cNvPicPr>
            <a:picLocks noChangeAspect="1" noChangeArrowheads="1"/>
          </p:cNvPicPr>
          <p:nvPr/>
        </p:nvPicPr>
        <p:blipFill>
          <a:blip r:embed="rId2" cstate="print"/>
          <a:srcRect l="18002" r="25992" b="22658"/>
          <a:stretch>
            <a:fillRect/>
          </a:stretch>
        </p:blipFill>
        <p:spPr bwMode="auto">
          <a:xfrm>
            <a:off x="971600" y="2420888"/>
            <a:ext cx="3312368" cy="3430667"/>
          </a:xfrm>
          <a:prstGeom prst="rect">
            <a:avLst/>
          </a:prstGeom>
          <a:noFill/>
        </p:spPr>
      </p:pic>
      <p:pic>
        <p:nvPicPr>
          <p:cNvPr id="5124" name="Picture 4" descr="https://sun9-20.userapi.com/impg/7dWQy6SVl_2LoJERYuS5gE92Vpp73WmL19bNpg/IHDtOFmbtF4.jpg?size=1280x960&amp;quality=95&amp;sign=1bc026ac2d6691243479f274f974275d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420888"/>
            <a:ext cx="3600000" cy="27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15734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491880" y="404664"/>
            <a:ext cx="3528392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«Артиллеристы»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sun9-5.userapi.com/impg/58yrM5170q190SSViK4S2FPY2W32ihnPGvIzHA/S2n8P0DyU8E.jpg?size=1280x960&amp;quality=95&amp;sign=78e0e871bc45ba47409bfea0c883cbc0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3600000" cy="2700000"/>
          </a:xfrm>
          <a:prstGeom prst="rect">
            <a:avLst/>
          </a:prstGeom>
          <a:noFill/>
        </p:spPr>
      </p:pic>
      <p:pic>
        <p:nvPicPr>
          <p:cNvPr id="4100" name="Picture 4" descr="https://sun9-75.userapi.com/impg/bvZLDNUu4fjWCfXsn3g7fo3trklBoiTH01g9Nw/iyaR1WRpZZ4.jpg?size=1280x960&amp;quality=95&amp;sign=6cc2062b9110277683897be4f8117482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708920"/>
            <a:ext cx="3600000" cy="27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157343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141</Words>
  <Application>Microsoft Office PowerPoint</Application>
  <PresentationFormat>Экран (4:3)</PresentationFormat>
  <Paragraphs>16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Сценарий военно-спортивного развлечения «Я б в военные пошёл, пусть меня научат»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1.Целевая прогулка «К перекрестку.</dc:title>
  <dc:creator>Пользователь</dc:creator>
  <cp:lastModifiedBy>Admin</cp:lastModifiedBy>
  <cp:revision>33</cp:revision>
  <dcterms:created xsi:type="dcterms:W3CDTF">2022-03-17T10:49:10Z</dcterms:created>
  <dcterms:modified xsi:type="dcterms:W3CDTF">2023-05-14T07:02:06Z</dcterms:modified>
</cp:coreProperties>
</file>