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46E4-44BA-4895-88F5-56942C6DA42B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1679-4B9F-4BA6-B9BB-85389A48A8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0"/>
            <a:ext cx="763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«Детский сад № 49», корпус 3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428736"/>
            <a:ext cx="80518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досуг 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Быстрее.  Выше. Сильнее»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357826"/>
            <a:ext cx="2872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Березники,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9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071546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«Бобслей»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3 гр\n79kGaDWPAI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071670" y="1500174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3 гр\d2bBaJk_YMI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643570" y="2214554"/>
            <a:ext cx="1993106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3 гр\YhJ2Py44JvI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857620" y="4000504"/>
            <a:ext cx="2000264" cy="262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00108"/>
            <a:ext cx="5180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«Парное фигурное катание»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1 гр\U4l0xd9r3sk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571736" y="1571612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1 гр\7RrkejrG9S0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57818" y="2000240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1 гр\_skNYWisL1M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85720" y="2500306"/>
            <a:ext cx="2000264" cy="26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9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000108"/>
            <a:ext cx="5180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«Парное фигурное катание»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3 гр\yCC15ap8odw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928794" y="1500174"/>
            <a:ext cx="22764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3 гр\Suxx2w5CnaQ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143504" y="1500174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3 гр\UhT0eQEs0g8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571868" y="3943350"/>
            <a:ext cx="21859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85860"/>
            <a:ext cx="3137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«Биатлон»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1 гр\26vHP4phUOM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533268" y="2043112"/>
            <a:ext cx="2467492" cy="31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1 гр\cHG-tf9QAC4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500166" y="2357430"/>
            <a:ext cx="18418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1 гр\DannJWqOa-k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143636" y="2357430"/>
            <a:ext cx="18418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9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85860"/>
            <a:ext cx="3137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«Биатлон»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3 гр\g8GjpzNKrG4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14348" y="2571744"/>
            <a:ext cx="19621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3 гр\GWuxltOisWU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928926" y="1928802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3 гр\Kon2Pwo-Ge4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500694" y="2143116"/>
            <a:ext cx="20145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Эльвира\Desktop\фото 13 гр\wJVIEORs4QY.jpg"/>
          <p:cNvPicPr/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286248" y="3929066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85860"/>
            <a:ext cx="3014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«Хоккей»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1 гр\nKgVJZDtmrE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357554" y="2071678"/>
            <a:ext cx="2374637" cy="31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1 гр\VersdCW53bk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857884" y="2071678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1 гр\MT9ZsUMfeEI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071538" y="2357430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9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285860"/>
            <a:ext cx="3014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«Хоккей»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3 гр\p3fqJrsHOPQ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357290" y="2071678"/>
            <a:ext cx="24217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3 гр\jSv26athTmY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857620" y="1785926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3 гр\dR3tqzHUlmo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429388" y="200024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95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на память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1 гр\nWnteo0In-w.jpg"/>
          <p:cNvPicPr/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1428728" y="857232"/>
            <a:ext cx="5570564" cy="42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95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на память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Эльвира\Desktop\фото 13 гр\OIu8_ymEi08.jpg"/>
          <p:cNvPicPr/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2000232" y="1071546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знакомство с Олимпиадой, ее символами, зимними видами спорта через двигательную активность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расширить кругозор и словарный запас детей;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формировать навыки соблюдения правил игр, действий по сигналу, использования различного 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физкультурного оборудования.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познавательную активность;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способствовать развитию общих физических навыков (бег, прыжки);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прививать потребность к здоровому образу жизни, интерес к спорту и олимпийским играм;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доброжелательность, умение радоваться успехам;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чувство патриотизма у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украшение зала (картинки с изображением символов и талисманов олимпиады 2022 г., зимних видов спорта); спортивный инвентарь (конусы, шары воздушные, лыжи, ворота, корзины, мячики, клюшки, шайбы).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Ответственные: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Андронова О.А.,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М.Н., Михлина А.В., Ситникова О.О.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старшей группы № 13 и подготовительной группы № 11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и время проведения: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музыкальный зал, 20.01.2022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42908" y="3357562"/>
            <a:ext cx="4857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с ветром проворным может сравниться?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верит в победу, преград не боится?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спортом нашей Отчизны гордиться?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42860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Эльвира\Desktop\фото 11 гр\lvsg5KB3PNQ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071670" y="1071546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фото 11 гр\nx3E0eaKfeI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500562" y="2428868"/>
            <a:ext cx="3127390" cy="21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9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Эльвира\Desktop\фото 13 гр\Qjz4l31FcGA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357290" y="2500306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фото 13 гр\-XciK0XuaIU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643438" y="2071678"/>
            <a:ext cx="3276600" cy="245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71736" y="1285860"/>
            <a:ext cx="4286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и я – привет мои друзья!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Меня все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Спортиком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зовут,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Потому, что спорт – мой лучший друг!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Вижу и вы все стройные, подтянутые.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Ну-ка, силу мне свою покажите.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1 гр\eB1OX7PPnks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428992" y="2714620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1 гр\XbhegbLiX7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714620"/>
            <a:ext cx="160628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9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Эльвира\Desktop\фото 13 гр\V-c9XqyaPdE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572000" y="2357430"/>
            <a:ext cx="33051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фото 13 гр\tSHE3tmByNI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000232" y="1142984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28860" y="1500174"/>
            <a:ext cx="40719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 похлопаем в ладоши – раз, два, раз, два!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 потопаем ногами – раз, два, раз, два!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 наклонимся сейчас – раз, два, раз, два!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 подпрыгнем тысячу раз!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Слепим мы снежок!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Пусть летит дружок!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Эльвира\Desktop\фото 11 гр\aUw2WWd6sqk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flipH="1">
            <a:off x="1142976" y="2357430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фото 11 гр\Zl4jyVTORgQ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29058" y="3000372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1 гр\Dyt19xFNICA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643702" y="2500306"/>
            <a:ext cx="182045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9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Эльвира\Desktop\фото 13 гр\FJRKDSpCe5g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000232" y="857232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Эльвира\Desktop\фото 13 гр\s_eLlRNh1tQ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86116" y="3214686"/>
            <a:ext cx="2407455" cy="29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3 гр\bV_AZioIpSU.jpg"/>
          <p:cNvPicPr/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857884" y="2214554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Desktop\1618920038_8-phonoteka_org-p-foni-sportivnie-detsk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1180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071546"/>
            <a:ext cx="31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Соревнование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«Бобслей»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ьвира\Desktop\фото 11 гр\1AYstgY-NCE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928794" y="1571612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фото 11 гр\pnfrNh_-MVo.jpg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714876" y="2143116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234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11</cp:revision>
  <dcterms:created xsi:type="dcterms:W3CDTF">2022-01-20T16:35:23Z</dcterms:created>
  <dcterms:modified xsi:type="dcterms:W3CDTF">2022-01-20T18:22:42Z</dcterms:modified>
</cp:coreProperties>
</file>