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3" r:id="rId6"/>
    <p:sldId id="264" r:id="rId7"/>
    <p:sldId id="265" r:id="rId8"/>
    <p:sldId id="260" r:id="rId9"/>
    <p:sldId id="266" r:id="rId10"/>
    <p:sldId id="261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9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5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3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8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9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8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9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2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0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1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83EE-0AFA-42FC-9980-9C203481D6B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73E7-4FE2-4CFD-9648-B8A50767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6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000" r="-29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88840"/>
            <a:ext cx="76328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itchFamily="18" charset="0"/>
              </a:rPr>
              <a:t>Фотоотчет мероприятий проведенных </a:t>
            </a:r>
          </a:p>
          <a:p>
            <a:pPr algn="ctr"/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Всероссийской акции «Безопасность детства— 2021-2022»</a:t>
            </a:r>
          </a:p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группе раннего возраста №2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№49»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6023811"/>
            <a:ext cx="2815974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Клям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Нина Ивановна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4581128"/>
            <a:ext cx="24647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и проведено в рамках Всероссийской акции «Безопасность детства— 2021-2022»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9B1626-46BB-4DC5-AC44-F3A82B555D54}"/>
              </a:ext>
            </a:extLst>
          </p:cNvPr>
          <p:cNvSpPr/>
          <p:nvPr/>
        </p:nvSpPr>
        <p:spPr>
          <a:xfrm>
            <a:off x="3845703" y="6547031"/>
            <a:ext cx="1652572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Березники 2022 г.</a:t>
            </a:r>
          </a:p>
        </p:txBody>
      </p:sp>
    </p:spTree>
    <p:extLst>
      <p:ext uri="{BB962C8B-B14F-4D97-AF65-F5344CB8AC3E}">
        <p14:creationId xmlns:p14="http://schemas.microsoft.com/office/powerpoint/2010/main" val="323216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7C566F-4360-407B-AE18-4049587E94AE}"/>
              </a:ext>
            </a:extLst>
          </p:cNvPr>
          <p:cNvSpPr txBox="1"/>
          <p:nvPr/>
        </p:nvSpPr>
        <p:spPr>
          <a:xfrm>
            <a:off x="1175657" y="0"/>
            <a:ext cx="7137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Развлечение  по пожарной безопасности «Безопасный Новый год»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976E7-749A-448A-9DC7-B9DE29F6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09" y="483621"/>
            <a:ext cx="3988226" cy="2998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5A2D12-CAF5-4BEB-B096-54B3DCD1F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8264" y="537059"/>
            <a:ext cx="3988226" cy="30181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83EDC0-63E2-4430-B2C8-007FE808B6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98032"/>
            <a:ext cx="4044839" cy="30606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408171-CCDA-435C-A5BA-F30D7804D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658" y="3839882"/>
            <a:ext cx="3998278" cy="30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3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2C1454-C1DA-4710-ADE2-8A64AB558123}"/>
              </a:ext>
            </a:extLst>
          </p:cNvPr>
          <p:cNvSpPr txBox="1"/>
          <p:nvPr/>
        </p:nvSpPr>
        <p:spPr>
          <a:xfrm>
            <a:off x="1911927" y="0"/>
            <a:ext cx="5462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Развлечение  по безопасности дорожного движения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949DC7-A9FC-4C58-A6B1-735FD31F0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9" t="22000" r="14675" b="12753"/>
          <a:stretch/>
        </p:blipFill>
        <p:spPr>
          <a:xfrm>
            <a:off x="372621" y="345884"/>
            <a:ext cx="3913787" cy="294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A0850F-60F4-4323-B1DA-FE8A7EDA7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69" t="21792" r="14935" b="12753"/>
          <a:stretch/>
        </p:blipFill>
        <p:spPr>
          <a:xfrm>
            <a:off x="4857590" y="345884"/>
            <a:ext cx="3882648" cy="294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66D80F-AA92-4E8F-9D26-2497B0E9CE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78" t="21792" r="14935" b="12753"/>
          <a:stretch/>
        </p:blipFill>
        <p:spPr>
          <a:xfrm>
            <a:off x="372620" y="3277052"/>
            <a:ext cx="3913787" cy="302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23447E-7FD5-4DA6-B818-D5A420C110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58" t="22416" r="14936" b="13169"/>
          <a:stretch/>
        </p:blipFill>
        <p:spPr>
          <a:xfrm>
            <a:off x="4854626" y="3367557"/>
            <a:ext cx="3916753" cy="294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63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04689E-ECC3-450D-B8DC-B8B400942BC8}"/>
              </a:ext>
            </a:extLst>
          </p:cNvPr>
          <p:cNvSpPr txBox="1"/>
          <p:nvPr/>
        </p:nvSpPr>
        <p:spPr>
          <a:xfrm>
            <a:off x="831273" y="155852"/>
            <a:ext cx="7481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S Text"/>
              </a:rPr>
              <a:t>Выставка творческих работ</a:t>
            </a:r>
            <a:endParaRPr lang="ru-RU" b="1" i="0" dirty="0">
              <a:solidFill>
                <a:srgbClr val="000000"/>
              </a:solidFill>
              <a:effectLst/>
              <a:latin typeface="YS Text"/>
            </a:endParaRPr>
          </a:p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«Пусть знает каждый гражданин: пожарный номер 01!»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79E88-DA78-4D05-940E-43F093AEF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62" y="947056"/>
            <a:ext cx="8988275" cy="49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6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083E31-F142-4EC1-BF31-F95560B999AC}"/>
              </a:ext>
            </a:extLst>
          </p:cNvPr>
          <p:cNvSpPr txBox="1"/>
          <p:nvPr/>
        </p:nvSpPr>
        <p:spPr>
          <a:xfrm>
            <a:off x="914401" y="1308311"/>
            <a:ext cx="75645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/>
              <a:t>Цель: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/>
              <a:t>профилактика чрезвычайных происшествий с несовершеннолетними</a:t>
            </a:r>
          </a:p>
          <a:p>
            <a:pPr algn="just"/>
            <a:r>
              <a:rPr lang="ru-RU" i="1" dirty="0"/>
              <a:t>обеспечению безопасности детей на дорогах, на покрытых льдом водоёмах, на детских площадках и зимних ледовых городках;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/>
              <a:t>недопущение нахождения несовершеннолетних на объектах строек и в заброшенных зданиях;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/>
              <a:t>усиление мер по обеспечению пожарной безопасности.</a:t>
            </a:r>
            <a:endParaRPr lang="ru-RU" b="0" i="1" dirty="0">
              <a:solidFill>
                <a:srgbClr val="000000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8819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E4B055-FCA9-444F-B1E4-BCA239F189C6}"/>
              </a:ext>
            </a:extLst>
          </p:cNvPr>
          <p:cNvSpPr txBox="1"/>
          <p:nvPr/>
        </p:nvSpPr>
        <p:spPr>
          <a:xfrm>
            <a:off x="1597231" y="116223"/>
            <a:ext cx="5949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Оформление уголка «Зима прекрасна, когда безопасна!»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386B7E-BDDD-4DB6-81C0-46C2C19E6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74" y="1935679"/>
            <a:ext cx="7486707" cy="42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4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55C08E-0A6B-42A3-BC75-E3DA0E06B376}"/>
              </a:ext>
            </a:extLst>
          </p:cNvPr>
          <p:cNvSpPr txBox="1"/>
          <p:nvPr/>
        </p:nvSpPr>
        <p:spPr>
          <a:xfrm>
            <a:off x="463137" y="88605"/>
            <a:ext cx="7766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Размещение памяток по ПДД, ЗОЖ, в групповых уголках, информационных стендах и в группах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519E29-C020-4379-8CE7-2F1A714638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897" y="3675412"/>
            <a:ext cx="3396343" cy="25472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522F6D-C764-42AA-8D3F-AC1D59630A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896" y="881742"/>
            <a:ext cx="3396344" cy="25472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F1CE052-923F-48F9-B8BE-E738B76C58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92" y="2155371"/>
            <a:ext cx="3396343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193A89-D014-48C7-8812-6439AE7C8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693" y="734935"/>
            <a:ext cx="4062798" cy="5770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A7435A-C403-4116-88AA-D8B1984DDA96}"/>
              </a:ext>
            </a:extLst>
          </p:cNvPr>
          <p:cNvSpPr txBox="1"/>
          <p:nvPr/>
        </p:nvSpPr>
        <p:spPr>
          <a:xfrm>
            <a:off x="463137" y="88605"/>
            <a:ext cx="7766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Размещение памяток по ПДД, ЗОЖ, в групповых уголках, информационных стендах и в группах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688E4C-05AD-45CF-9687-FC9EE82C6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61" y="734935"/>
            <a:ext cx="3937802" cy="57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0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708F14-48A8-4964-8EAA-0DA86B6FD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37" y="970807"/>
            <a:ext cx="3764478" cy="5346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8C45D3-278E-418B-B324-497135374F66}"/>
              </a:ext>
            </a:extLst>
          </p:cNvPr>
          <p:cNvSpPr txBox="1"/>
          <p:nvPr/>
        </p:nvSpPr>
        <p:spPr>
          <a:xfrm>
            <a:off x="463137" y="88605"/>
            <a:ext cx="7766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Размещение памяток по ПДД, ЗОЖ, в групповых уголках, информационных стендах и в группах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968FAA-7B6B-4B85-88C6-916598293D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368" y="970807"/>
            <a:ext cx="4572001" cy="53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9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1A91E-ED91-4815-8362-70AB97EBF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52" y="1080654"/>
            <a:ext cx="3978235" cy="4405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81669A-E783-4D87-8C7F-DE0C71C21DB6}"/>
              </a:ext>
            </a:extLst>
          </p:cNvPr>
          <p:cNvSpPr txBox="1"/>
          <p:nvPr/>
        </p:nvSpPr>
        <p:spPr>
          <a:xfrm>
            <a:off x="463137" y="88605"/>
            <a:ext cx="7766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Размещение памяток по ПДД, ЗОЖ, в групповых уголках, информационных стендах и в группах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806F4D-65AD-42E2-AC52-4A05B555C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013" y="2344736"/>
            <a:ext cx="3978235" cy="44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2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14A7EE-0A48-4535-BD3A-46349D31FFB7}"/>
              </a:ext>
            </a:extLst>
          </p:cNvPr>
          <p:cNvSpPr txBox="1"/>
          <p:nvPr/>
        </p:nvSpPr>
        <p:spPr>
          <a:xfrm>
            <a:off x="688768" y="96475"/>
            <a:ext cx="7766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Просмотр познавательных видеороликов об обеспечении безопасности:</a:t>
            </a:r>
          </a:p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«Безопасность во время зимних каникул»</a:t>
            </a:r>
            <a:endParaRPr lang="ru-RU" b="1" dirty="0">
              <a:solidFill>
                <a:srgbClr val="000000"/>
              </a:solidFill>
              <a:latin typeface="YS Text"/>
            </a:endParaRPr>
          </a:p>
          <a:p>
            <a:pPr marL="285750" indent="-285750" algn="ctr">
              <a:buFontTx/>
              <a:buChar char="-"/>
            </a:pP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ctr"/>
            <a:r>
              <a:rPr lang="ru-RU" b="0" i="1" dirty="0">
                <a:solidFill>
                  <a:srgbClr val="000000"/>
                </a:solidFill>
                <a:effectLst/>
                <a:latin typeface="YS Text"/>
              </a:rPr>
              <a:t>Просмотр мультфильма «Кошкин дом»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919A76-F038-41DF-B423-929147D9D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79" y="1733797"/>
            <a:ext cx="7386452" cy="48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2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81B88F-85B9-47E8-97F0-FF74A297C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2" y="795648"/>
            <a:ext cx="4082302" cy="27224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377875-6E0A-4C44-9C31-7E3CB255E7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601" y="795648"/>
            <a:ext cx="4054399" cy="27224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AF077C-9CD6-4F23-8BFB-C0679F4276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39" y="3811979"/>
            <a:ext cx="4061362" cy="30460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49C7EC-12B3-4F28-93A1-326F4C84F3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1979"/>
            <a:ext cx="4061362" cy="3046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A6FB3A-FB76-4D32-B843-D4F972C097E8}"/>
              </a:ext>
            </a:extLst>
          </p:cNvPr>
          <p:cNvSpPr txBox="1"/>
          <p:nvPr/>
        </p:nvSpPr>
        <p:spPr>
          <a:xfrm>
            <a:off x="463137" y="88605"/>
            <a:ext cx="7766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Рассматривание иллюстраций по безопасности, беседы</a:t>
            </a:r>
          </a:p>
        </p:txBody>
      </p:sp>
    </p:spTree>
    <p:extLst>
      <p:ext uri="{BB962C8B-B14F-4D97-AF65-F5344CB8AC3E}">
        <p14:creationId xmlns:p14="http://schemas.microsoft.com/office/powerpoint/2010/main" val="2905187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221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</dc:creator>
  <cp:lastModifiedBy>Nina</cp:lastModifiedBy>
  <cp:revision>35</cp:revision>
  <dcterms:created xsi:type="dcterms:W3CDTF">2022-02-16T04:45:08Z</dcterms:created>
  <dcterms:modified xsi:type="dcterms:W3CDTF">2022-02-22T15:37:40Z</dcterms:modified>
</cp:coreProperties>
</file>