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3" r:id="rId7"/>
    <p:sldId id="262" r:id="rId8"/>
    <p:sldId id="266" r:id="rId9"/>
    <p:sldId id="269" r:id="rId10"/>
    <p:sldId id="272" r:id="rId11"/>
    <p:sldId id="273" r:id="rId12"/>
    <p:sldId id="271" r:id="rId13"/>
    <p:sldId id="275" r:id="rId14"/>
    <p:sldId id="274" r:id="rId15"/>
    <p:sldId id="277" r:id="rId16"/>
    <p:sldId id="282" r:id="rId17"/>
    <p:sldId id="287" r:id="rId18"/>
    <p:sldId id="280" r:id="rId19"/>
    <p:sldId id="278" r:id="rId20"/>
    <p:sldId id="288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59832" y="1556792"/>
            <a:ext cx="5472608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ОТЧЕТ ПО НРАВСТВЕННО – ПАТРИОТИЧЕСКОМУ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ВОСПИТАНИЮ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В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ПОДГОТВИТЕЛЬНОЙ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ГРУППЕ № 9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Выполнила: Фёдорова Мария Владимировна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20072" y="2204864"/>
            <a:ext cx="28520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Выставка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«Дары природы»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764704"/>
            <a:ext cx="356059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Выставка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«Правила дорожного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движения»</a:t>
            </a:r>
          </a:p>
        </p:txBody>
      </p:sp>
      <p:pic>
        <p:nvPicPr>
          <p:cNvPr id="5" name="Picture 2" descr="H:\DCIM\100PHOTO\SAM_250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644008" y="3068960"/>
            <a:ext cx="3836256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Cergej\Documents\0b1a76e83081c23ae51543cd2d9247c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928670"/>
            <a:ext cx="3943350" cy="3448050"/>
          </a:xfrm>
          <a:prstGeom prst="rect">
            <a:avLst/>
          </a:prstGeom>
          <a:noFill/>
        </p:spPr>
      </p:pic>
      <p:pic>
        <p:nvPicPr>
          <p:cNvPr id="3075" name="Picture 3" descr="C:\Users\Cergej\Documents\420060-5e45b09c90249665.gif"/>
          <p:cNvPicPr>
            <a:picLocks noChangeAspect="1" noChangeArrowheads="1" noCrop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034" y="714356"/>
            <a:ext cx="449341" cy="1075687"/>
          </a:xfrm>
          <a:prstGeom prst="rect">
            <a:avLst/>
          </a:prstGeom>
          <a:noFill/>
        </p:spPr>
      </p:pic>
      <p:pic>
        <p:nvPicPr>
          <p:cNvPr id="7" name="Рисунок 6" descr="2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600" y="2276872"/>
            <a:ext cx="3347864" cy="1888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52736"/>
            <a:ext cx="388439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Поделки папам и мамам</a:t>
            </a:r>
          </a:p>
        </p:txBody>
      </p:sp>
      <p:pic>
        <p:nvPicPr>
          <p:cNvPr id="4" name="Picture 2" descr="H:\DCIM\100PHOTO\SAM_250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5220072" y="836712"/>
            <a:ext cx="3332200" cy="2499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H:\DCIM\100PHOTO\SAM_250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5220072" y="3501008"/>
            <a:ext cx="3312368" cy="2499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2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1556792"/>
            <a:ext cx="4316729" cy="2435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5919" y="692696"/>
            <a:ext cx="42338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ФИЗИЧЕСКОЕ  РАЗВИТИЕ</a:t>
            </a:r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Спортивные развлечения: «Зимние Олимпийские игры», «Горжусь тобой Отечество».</a:t>
            </a: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6" name="Picture 3" descr="C:\Users\М.видео\Desktop\3410122.pn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581128"/>
            <a:ext cx="2005502" cy="1728192"/>
          </a:xfrm>
          <a:prstGeom prst="rect">
            <a:avLst/>
          </a:prstGeom>
          <a:noFill/>
        </p:spPr>
      </p:pic>
      <p:pic>
        <p:nvPicPr>
          <p:cNvPr id="7" name="Рисунок 6" descr="0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844824"/>
            <a:ext cx="3419872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0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1844824"/>
            <a:ext cx="2915815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7333" y="692696"/>
            <a:ext cx="65710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СОЦИАЛЬНО - ЛИЧНОСТНОЕ  РАЗВИТИЕ</a:t>
            </a:r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Оформление патриотического уголка в группе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Сюжетно ролевые игры: больница, магазин, строители моряки и др.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Режиссерские игры: «Семья», «Защитники Родины», «В гостях у зверей»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Мальчики и девочки группы поздравляют   друг друга с праздниками («День защитников Отечества», «8 Марта»)</a:t>
            </a:r>
          </a:p>
          <a:p>
            <a:pPr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3876" y="692696"/>
            <a:ext cx="38379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Патриотический уголок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pic>
        <p:nvPicPr>
          <p:cNvPr id="6" name="Picture 3" descr="C:\Users\М.видео\Desktop\russfla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980728"/>
            <a:ext cx="1370116" cy="936104"/>
          </a:xfrm>
          <a:prstGeom prst="rect">
            <a:avLst/>
          </a:prstGeom>
          <a:noFill/>
        </p:spPr>
      </p:pic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1772816"/>
            <a:ext cx="2294583" cy="3717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0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1340768"/>
            <a:ext cx="2736304" cy="1931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0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3068960"/>
            <a:ext cx="2492806" cy="2003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99262" y="692696"/>
            <a:ext cx="406713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Сюжетно – ролевые игры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pic>
        <p:nvPicPr>
          <p:cNvPr id="5" name="Рисунок 4" descr="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556792"/>
            <a:ext cx="3550919" cy="2003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0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412776"/>
            <a:ext cx="2222575" cy="3939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96752"/>
            <a:ext cx="33041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Режиссерские  игры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pic>
        <p:nvPicPr>
          <p:cNvPr id="5" name="Рисунок 4" descr="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052736"/>
            <a:ext cx="3779912" cy="2863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0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1844824"/>
            <a:ext cx="2674192" cy="2219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857232"/>
            <a:ext cx="47067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Девчонки поздравляют мальчиков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С «Днем Защитника Отечества»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pic>
        <p:nvPicPr>
          <p:cNvPr id="2050" name="Picture 2" descr="C:\Users\Cergej\Documents\32757818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6" y="908720"/>
            <a:ext cx="1547800" cy="1547800"/>
          </a:xfrm>
          <a:prstGeom prst="rect">
            <a:avLst/>
          </a:prstGeom>
          <a:noFill/>
        </p:spPr>
      </p:pic>
      <p:pic>
        <p:nvPicPr>
          <p:cNvPr id="4" name="Рисунок 3" descr="0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988840"/>
            <a:ext cx="2697735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0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1672218"/>
            <a:ext cx="2088232" cy="2787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714356"/>
            <a:ext cx="488146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ВЗАИМОДЕЙСТВИЕ С РОДИТЕЛЯМИ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Анкетирование «Какие мы родители»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Участие в оформлении патриотического уголка.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Проведение родительского собрание по теме «Нравственное воспитание»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Консультации для родителей «Моя семья», </a:t>
            </a: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Папки – передвижки: «Народный календарь праздников»,  по временам  года, «Мама, папа, я – дружная семья», «Хлеб – всему голова», «Масленица» и др.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3119" y="764704"/>
            <a:ext cx="18437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«Масленица»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5203" y="2214554"/>
            <a:ext cx="25827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«Что такое семья?»</a:t>
            </a:r>
          </a:p>
        </p:txBody>
      </p:sp>
      <p:pic>
        <p:nvPicPr>
          <p:cNvPr id="4" name="Рисунок 3" descr="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3" y="1700808"/>
            <a:ext cx="3370729" cy="1901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2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3356992"/>
            <a:ext cx="4061459" cy="2291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5052" y="836712"/>
            <a:ext cx="7864652" cy="48320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«Любовь к родному краю, родной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культуре, родной речи начинается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с малого – любви к своей семье, к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своему жилищу, к своему детскому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саду. Постепенно расширяясь, эта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любовь переходит в любовь к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родной стране, к ее истории,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прошлому и настоящему, ко всему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человечеству»</a:t>
            </a:r>
          </a:p>
          <a:p>
            <a:pPr algn="ctr"/>
            <a:endParaRPr lang="ru-RU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algn="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Д.С Лихачев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1538" y="1000108"/>
            <a:ext cx="21162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«День друзей»</a:t>
            </a:r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47180" y="2214554"/>
            <a:ext cx="22333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«Пришла Зима –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Красавица»</a:t>
            </a:r>
          </a:p>
        </p:txBody>
      </p:sp>
      <p:pic>
        <p:nvPicPr>
          <p:cNvPr id="4" name="Рисунок 3" descr="2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772816"/>
            <a:ext cx="3563888" cy="2010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2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3573016"/>
            <a:ext cx="3295649" cy="1859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214422"/>
            <a:ext cx="642942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i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  <p:sp>
        <p:nvSpPr>
          <p:cNvPr id="4098" name="WordArt 2" descr="1311170788_1311110903_russian-flag"/>
          <p:cNvSpPr>
            <a:spLocks noChangeArrowheads="1" noChangeShapeType="1" noTextEdit="1"/>
          </p:cNvSpPr>
          <p:nvPr/>
        </p:nvSpPr>
        <p:spPr bwMode="auto">
          <a:xfrm>
            <a:off x="2699792" y="-138128"/>
            <a:ext cx="4324350" cy="2705100"/>
          </a:xfrm>
          <a:prstGeom prst="rect">
            <a:avLst/>
          </a:prstGeom>
        </p:spPr>
        <p:txBody>
          <a:bodyPr wrap="none" fromWordArt="1">
            <a:prstTxWarp prst="textArchDown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/>
              </a:rPr>
              <a:t>Спасибо 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/>
              </a:rPr>
              <a:t>за 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/>
              </a:rPr>
              <a:t>внимание!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stretch>
                  <a:fillRect/>
                </a:stretch>
              </a:blip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1988840"/>
            <a:ext cx="720080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Воспитание гражданина и патриота своей страны, формирование нравственных ценностей.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79355" y="908720"/>
            <a:ext cx="16129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ЦЕЛЬ:</a:t>
            </a:r>
            <a:endParaRPr lang="ru-RU" sz="36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692696"/>
            <a:ext cx="6895952" cy="44781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1. Воспитание у ребенка любви и привязанности к своей семье, дому, детскому саду, улице, городу.</a:t>
            </a:r>
          </a:p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2. Формирование бережного отношения к природе и всему живому;</a:t>
            </a:r>
            <a:r>
              <a:rPr lang="ru-RU" sz="19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</a:t>
            </a:r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воспитание уважения к труду.</a:t>
            </a:r>
          </a:p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3. Развитие интереса к русским традициям и промыслам.</a:t>
            </a:r>
          </a:p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4.  Формирование элементарных знаний о правах человека.</a:t>
            </a:r>
          </a:p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5.  Расширение представлений о городах России</a:t>
            </a:r>
          </a:p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знакомство детей с символами государства (герб, флаг, гимн);</a:t>
            </a:r>
          </a:p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6.  Развитие чувства ответственности и гордости за достижения страны.</a:t>
            </a:r>
          </a:p>
          <a:p>
            <a:pPr lvl="0"/>
            <a:r>
              <a:rPr lang="ru-RU" sz="1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 7.  Формирование толерантности, чувства уважения к другим народам, их традициям.</a:t>
            </a:r>
            <a:endParaRPr lang="ru-RU" sz="19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764704"/>
            <a:ext cx="57606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ЗАДАЧИ</a:t>
            </a:r>
            <a:endParaRPr lang="ru-RU" sz="4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2978" y="692696"/>
            <a:ext cx="651973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ПОЗНАВАТЕЛЬНО – РЕЧЕВОЕ РАЗВИТИЕ</a:t>
            </a:r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Составление рассказов на тему:</a:t>
            </a:r>
          </a:p>
          <a:p>
            <a:pPr lvl="0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«Хорошо у нас в саду…»;</a:t>
            </a:r>
          </a:p>
          <a:p>
            <a:pPr lvl="0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«Моя семья: папа, мама, бабушка, дедушка и я»;</a:t>
            </a:r>
          </a:p>
          <a:p>
            <a:pPr lvl="0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«Каким я хочу быть». «Где бы я хотел побывать». «Город, в котором я живу»;</a:t>
            </a:r>
          </a:p>
          <a:p>
            <a:pPr lvl="0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«Я хочу, чтоб мой город стал…».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Тематические беседы: «Красная книга»; «Береги планету эту, ведь другой такой же 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нету», «День Защитника Отечества» и 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др.</a:t>
            </a:r>
          </a:p>
          <a:p>
            <a:pPr lvl="0"/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Работа с глобусом,  картой России.</a:t>
            </a: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Рассматривание  альбомов, картинок: «Моя семья», «Мой          город – Березники», Как наши предки мир открывали»,«Родная природа», «Достопримечательности Москвы» и др.</a:t>
            </a: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1589" y="2420888"/>
            <a:ext cx="42528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Рассматривание фото и картинок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«Мой город - Березники» 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764704"/>
            <a:ext cx="42659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Рассматривание картинок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«Моя семья»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pic>
        <p:nvPicPr>
          <p:cNvPr id="1027" name="Picture 3" descr="C:\Users\Cergej\Documents\1070702-469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29256" y="642918"/>
            <a:ext cx="2377575" cy="2000264"/>
          </a:xfrm>
          <a:prstGeom prst="rect">
            <a:avLst/>
          </a:prstGeom>
          <a:noFill/>
        </p:spPr>
      </p:pic>
      <p:pic>
        <p:nvPicPr>
          <p:cNvPr id="5" name="Рисунок 4" descr="2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1988840"/>
            <a:ext cx="2771800" cy="2286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2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645024"/>
            <a:ext cx="3701417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60032" y="1268760"/>
            <a:ext cx="349807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Беседа по картинкам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«Как наши предки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мир открывали»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9370" y="764704"/>
            <a:ext cx="24689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Работа с глобусом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pic>
        <p:nvPicPr>
          <p:cNvPr id="5" name="Рисунок 4" descr="2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268760"/>
            <a:ext cx="2006551" cy="3556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2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2780928"/>
            <a:ext cx="4211956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4641" y="692696"/>
            <a:ext cx="773641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ХУДОЖЕСТВЕННО - ЭСТЕТИЧЕСКОЕ  РАЗВИТИЕ</a:t>
            </a:r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96752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Проведение праздников: «День матери», «Новый год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», «23 февраля».</a:t>
            </a:r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Выставки 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совместных работ детей и родителей: «Дары осени», «Правила дорожного движения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».</a:t>
            </a:r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Изготовление поделок к праздникам «День Защитников Отечества», «Международный женский день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».</a:t>
            </a:r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algn="ct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Прослушивание 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песен о 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Родине, дружбе, семье, природе, защитниках Отечества, мамах и </a:t>
            </a:r>
            <a:r>
              <a:rPr lang="ru-RU" b="1" dirty="0" err="1" smtClean="0">
                <a:latin typeface="DejaVu Serif" pitchFamily="18" charset="0"/>
                <a:ea typeface="DejaVu Serif" pitchFamily="18" charset="0"/>
              </a:rPr>
              <a:t>др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; </a:t>
            </a:r>
            <a:r>
              <a:rPr lang="ru-RU" b="1" dirty="0" err="1" smtClean="0">
                <a:latin typeface="DejaVu Serif" pitchFamily="18" charset="0"/>
                <a:ea typeface="DejaVu Serif" pitchFamily="18" charset="0"/>
              </a:rPr>
              <a:t>аудиоэнциклопедий</a:t>
            </a:r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«Календарь природы», «Как себя вести», «Московский кремль».</a:t>
            </a:r>
          </a:p>
          <a:p>
            <a:pPr algn="ct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48050" y="714356"/>
            <a:ext cx="395332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«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День Защитника Отечества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pic>
        <p:nvPicPr>
          <p:cNvPr id="9" name="Рисунок 8" descr="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268760"/>
            <a:ext cx="3547204" cy="2663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C:\Users\Cergej\Documents\32757818.gif"/>
          <p:cNvPicPr>
            <a:picLocks noChangeAspect="1" noChangeArrowheads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92280" y="4437112"/>
            <a:ext cx="1547800" cy="1547800"/>
          </a:xfrm>
          <a:prstGeom prst="rect">
            <a:avLst/>
          </a:prstGeom>
          <a:noFill/>
        </p:spPr>
      </p:pic>
      <p:pic>
        <p:nvPicPr>
          <p:cNvPr id="11" name="Рисунок 10" descr="1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556792"/>
            <a:ext cx="38100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630</Words>
  <Application>Microsoft Office PowerPoint</Application>
  <PresentationFormat>Экран (4:3)</PresentationFormat>
  <Paragraphs>111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Ириночка</dc:creator>
  <cp:lastModifiedBy>Home</cp:lastModifiedBy>
  <cp:revision>114</cp:revision>
  <dcterms:created xsi:type="dcterms:W3CDTF">2013-04-17T06:00:40Z</dcterms:created>
  <dcterms:modified xsi:type="dcterms:W3CDTF">2022-02-22T16:48:50Z</dcterms:modified>
</cp:coreProperties>
</file>