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7482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441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193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770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407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9390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27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3917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063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804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5757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DE8B4A-6F52-4D42-B0A2-EFD943908197}" type="datetimeFigureOut">
              <a:rPr lang="ru-RU" smtClean="0"/>
              <a:t>21.02.2022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C932E-42C7-4057-9422-BEB68FE9A8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55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21" y="18645"/>
            <a:ext cx="91805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9672" y="0"/>
            <a:ext cx="5904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«Детский сад № 49» (корпус № 3,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Л.Толстого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27).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556792"/>
            <a:ext cx="7416824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Фотопрезентация</a:t>
            </a:r>
            <a:endParaRPr lang="en-US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5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«Урок мужества, </a:t>
            </a: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посвященный Дню памяти воинов-интернационалистов»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 рамках городской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патриотической Декады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«Растим патриотов России»</a:t>
            </a:r>
            <a:endParaRPr lang="ru-RU" sz="6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75533" y="6165304"/>
            <a:ext cx="18089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февраль, 2022г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416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1289834"/>
            <a:ext cx="54006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Пусть будет мир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Пусть небо будет голубым,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Пусть в небе не клубится дым,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Пусть пушки грозные молчат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И пулеметы не строчат,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Чтоб жили люди, города.</a:t>
            </a:r>
          </a:p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Мир нужен на земле всегда.</a:t>
            </a:r>
          </a:p>
          <a:p>
            <a:pPr algn="ctr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Н. Найденова</a:t>
            </a:r>
          </a:p>
        </p:txBody>
      </p:sp>
    </p:spTree>
    <p:extLst>
      <p:ext uri="{BB962C8B-B14F-4D97-AF65-F5344CB8AC3E}">
        <p14:creationId xmlns:p14="http://schemas.microsoft.com/office/powerpoint/2010/main" val="2185661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2" y="1484784"/>
            <a:ext cx="756084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Патриотизм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это любовь и привязанность к Родине, преданность ей, ответственность за нее, желание трудиться на ее благо, беречь и умножать богатства.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Основы патриотизма начинают формироваться в дошкольном возрасте. Патриотическое воспитание дошкольников включает в себя передачу им знаний, формирование на их основе отношения и организацию доступной возрасту деятельности. Фундаментом патриотизма по праву рассматривается целенаправленное ознакомление детей с родным краем.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рамках городской патриотической Декады «Растим патриотов России» с воспитанниками групп «Солнечные зайчики» (средний дошкольный возраст) и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Капитошки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(старший дошкольный возраст был проведён «Урок мужества» (беседа и целевая прогулка к  мемориалу воинам – интернационалистам).</a:t>
            </a:r>
          </a:p>
        </p:txBody>
      </p:sp>
    </p:spTree>
    <p:extLst>
      <p:ext uri="{BB962C8B-B14F-4D97-AF65-F5344CB8AC3E}">
        <p14:creationId xmlns:p14="http://schemas.microsoft.com/office/powerpoint/2010/main" val="2411269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71720" y="2132856"/>
            <a:ext cx="773272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marL="800100" lvl="1" indent="-34290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Познакомить детей с памятником воинам -интернационалистам. Рассказать детям, в честь кого был установлен памятник.</a:t>
            </a:r>
          </a:p>
          <a:p>
            <a:pPr lvl="1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	Расширить представление детей об истории нашей страны государственном празднике.</a:t>
            </a:r>
          </a:p>
          <a:p>
            <a:pPr marL="800100" lvl="1" indent="-342900" algn="just">
              <a:buAutoNum type="arabicPeriod" startAt="3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уважительное отношения к советским воинам - интернационалистам, продемонстрировавшим лучшие качества человека – неиссякаемую верность долгу и традициям, непреклонную волю к победе, отвагу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мужество.</a:t>
            </a:r>
          </a:p>
          <a:p>
            <a:pPr marL="800100" lvl="1" indent="-342900" algn="just">
              <a:buAutoNum type="arabicPeriod" startAt="3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lvl="1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Ответственные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Григорьян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Н.В.,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Ситникова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О.О. 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412776"/>
            <a:ext cx="6768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военно-патриотическое воспитание.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3687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619672" y="116632"/>
            <a:ext cx="590465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Предварительная работа: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Выставки книг, рисунков, заучивание стихов и песен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F:\Григорьян Н.В. отчёт по стимулу за 1 кв. 2022\Экскурсми Афеан\IMG_20220215_144025_4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1993614"/>
            <a:ext cx="3672408" cy="323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:\Григорьян Н.В. отчёт по стимулу за 1 кв. 2022\Экскурсми Афеан\20220218_15403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93614"/>
            <a:ext cx="3384376" cy="323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818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18456" y="116631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Рассказ о войне в Афганистане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F:\Григорьян Н.В. отчёт по стимулу за 1 кв. 2022\Экскурсми Афеан\20220215_1109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1"/>
            <a:ext cx="2287147" cy="216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91680" y="578296"/>
            <a:ext cx="479573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Война... очень страшное слово. Оно страшно еще и тем, что война бывает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мирное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время. Так уж повелось у русского солдата защищать не только свою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Родину, 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помогать братским народам. И называлось это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выполнением интернационального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долга».</a:t>
            </a:r>
          </a:p>
        </p:txBody>
      </p:sp>
      <p:pic>
        <p:nvPicPr>
          <p:cNvPr id="4099" name="Picture 3" descr="F:\Григорьян Н.В. отчёт по стимулу за 1 кв. 2022\Экскурсми Афеан\20220218_155942 -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924944"/>
            <a:ext cx="3349416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F:\Григорьян Н.В. отчёт по стимулу за 1 кв. 2022\Экскурсми Афеан\IMG_20220215_162328_0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433" y="2924944"/>
            <a:ext cx="3513598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196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30712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Рассказ о войне в Афганистане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3863" y="1124744"/>
            <a:ext cx="820891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Была война Афганистане (1979-198 память о которой хранится до настоящего времени. Советское правительство приняло решение оказать помощь дружескому народу Афганистан. Война в Афганистане длилась много лет. Нашим солдатам было очень тяжело, они недоедали, замерзали, жили в постоянном страхе из-за того , что их могут убить.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	Ребята , попали на войну совсем ещё молодые, только окончившие школы. Многие из них даже не умели стрелять из оружия, не имевшие жизненного опыта, неожиданно оказались в чужой стране, в непривычной враждебной среде, в экстремальных обстоятельствах. Молодые, необстрелянные ребята попадали в Афганистан: горную страну, с пустынями и равнинами, сухим континентальным климатом, где в конце ХХ века царили отсталость и нищета, в страну, где население находилось в состоянии войны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многие десятилетия.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	Солдаты воевали в Афганистане и защищали мирных жителей, не боясь отдать свою жизнь за женщин, стариков и детей. Шли в бой и они ,конечно, боялись умереть, но проявляли мужество и героизм и с честью выполняли долг перед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одиной. За что и были награждены орденами и медалями и многие из них посмертно.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Воины-интернационалисты живут и работают среди нас. Они – наша гордость. Мальчишки, волею судьбы, оказавшиеся вдали от Родины,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показали всем, что они по-прежнему, как в течение всей истории России, достойные и верные сыны, надежные защитники ее интересов. 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Нельзя забывать о солдатах этой войны!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287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0512" cy="6813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63688" y="130711"/>
            <a:ext cx="59046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Разгадывание загадок.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F:\Григорьян Н.В. отчёт по стимулу за 1 кв. 2022\Экскурсми Афеан\20220218_15594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45024"/>
            <a:ext cx="3744416" cy="2686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F:\Григорьян Н.В. отчёт по стимулу за 1 кв. 2022\Экскурсми Афеан\IMG_20211022_161611_94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645024"/>
            <a:ext cx="3420864" cy="266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81554" y="764704"/>
            <a:ext cx="758737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Верный друг его собака,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границу стережет.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(Пограничник)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 пушки метко он стреляет</a:t>
            </a: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Россию нашу защищает.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(Артиллерист)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в бескозырке белой на палубе стоит.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(Моряк)</a:t>
            </a: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Он на своем коне железном проскочит быстро и везде.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(Танкист)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564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30712"/>
            <a:ext cx="59046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Сегодня мы с вами совершим экскурсию к памятнику воинам - интернационалистам.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844824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Памятник открыт в декабре 2012 года у Дворца детского и юношеского творчества. У подножия памятника установлены гранитные плиты с именами и фамилиями 157 погибших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березниковцев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Автор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березниковский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скульптор Юрий Устинов.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F:\Григорьян Н.В. отчёт по стимулу за 1 кв. 2022\Экскурсми Афеан\4959539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12976"/>
            <a:ext cx="4267200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5862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Григорьян Н.В. отчёт по стимулу за 1 кв. 2022\Экскурсми Афеан\4855295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47664" y="130712"/>
            <a:ext cx="61926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Экскурсия была завершена коллективной фотографией около памятника</a:t>
            </a:r>
            <a:endParaRPr lang="ru-RU" b="1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F:\Григорьян Н.В. отчёт по стимулу за 1 кв. 2022\Экскурсми Афеан\20220215_11105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114" y="3575686"/>
            <a:ext cx="4267200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Григорьян Н.В. отчёт по стимулу за 1 кв. 2022\Экскурсми Афеан\20220215_11102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84153"/>
            <a:ext cx="3960440" cy="309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37211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228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UPT</dc:creator>
  <cp:lastModifiedBy>UPT</cp:lastModifiedBy>
  <cp:revision>7</cp:revision>
  <dcterms:created xsi:type="dcterms:W3CDTF">2022-02-20T18:16:03Z</dcterms:created>
  <dcterms:modified xsi:type="dcterms:W3CDTF">2022-02-20T21:05:32Z</dcterms:modified>
</cp:coreProperties>
</file>