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7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1800" y="3356992"/>
            <a:ext cx="4032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Тема недели:</a:t>
            </a:r>
            <a:endParaRPr lang="ru-RU" sz="28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72090"/>
            <a:ext cx="7848872" cy="504056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№49»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3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953" y="33469"/>
            <a:ext cx="9511977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260648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доброты, доброжелательности, вежливости, дружбы и трудолюбия, усвоения правил общения со сверстниками и взрослыми. Учить детей различать и замечать добрые дела и поступки, оценивать их полезные качества.</a:t>
            </a:r>
          </a:p>
          <a:p>
            <a:endParaRPr lang="ru-RU" dirty="0"/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мероприятие: Развлечение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дружбы»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2"/>
            <a:ext cx="4048729" cy="28644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1600" y="6137920"/>
            <a:ext cx="658822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дети группы №7, группы №8,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Горшкова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В.В.,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Абраменкова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А.В.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4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9" y="0"/>
            <a:ext cx="951197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0298" y="49964"/>
            <a:ext cx="72360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Выставка рисунков: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«Дружат в нашей группе девочки и мальчики»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2" r="1824"/>
          <a:stretch/>
        </p:blipFill>
        <p:spPr>
          <a:xfrm>
            <a:off x="1403648" y="980728"/>
            <a:ext cx="4803430" cy="28169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103" y="3933056"/>
            <a:ext cx="3672937" cy="27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3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370"/>
            <a:ext cx="951197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01019" y="49964"/>
            <a:ext cx="40746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Совместная аппликация: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«Дерево дружбы»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1" r="16014"/>
          <a:stretch/>
        </p:blipFill>
        <p:spPr>
          <a:xfrm>
            <a:off x="1403648" y="906316"/>
            <a:ext cx="3944483" cy="475252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50" y="880961"/>
            <a:ext cx="2255925" cy="299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51197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2431" y="49964"/>
            <a:ext cx="33918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Оригами: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«Сердечко для друга»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7170921" cy="5400600"/>
          </a:xfrm>
        </p:spPr>
      </p:pic>
    </p:spTree>
    <p:extLst>
      <p:ext uri="{BB962C8B-B14F-4D97-AF65-F5344CB8AC3E}">
        <p14:creationId xmlns:p14="http://schemas.microsoft.com/office/powerpoint/2010/main" val="70175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0" y="0"/>
            <a:ext cx="951197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58580" y="49964"/>
            <a:ext cx="31595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сплочение: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«Добрые слова»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4482300" cy="33617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82762"/>
            <a:ext cx="3347864" cy="2510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27802"/>
            <a:ext cx="2148617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8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5" y="0"/>
            <a:ext cx="951197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66366" y="49964"/>
            <a:ext cx="29439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Самомассаж: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«Дружные ребята»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7104789" cy="5328592"/>
          </a:xfrm>
        </p:spPr>
      </p:pic>
    </p:spTree>
    <p:extLst>
      <p:ext uri="{BB962C8B-B14F-4D97-AF65-F5344CB8AC3E}">
        <p14:creationId xmlns:p14="http://schemas.microsoft.com/office/powerpoint/2010/main" val="402527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1197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07904" y="81839"/>
            <a:ext cx="25153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Развлечение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«День дружбы»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12836"/>
            <a:ext cx="2949984" cy="222170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55" y="3428121"/>
            <a:ext cx="3688933" cy="2778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88" y="867742"/>
            <a:ext cx="3402096" cy="25622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719" y="3717032"/>
            <a:ext cx="351588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8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521"/>
            <a:ext cx="9511977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6692859" cy="5040560"/>
          </a:xfrm>
        </p:spPr>
      </p:pic>
      <p:sp>
        <p:nvSpPr>
          <p:cNvPr id="6" name="Прямоугольник 5"/>
          <p:cNvSpPr/>
          <p:nvPr/>
        </p:nvSpPr>
        <p:spPr>
          <a:xfrm>
            <a:off x="3266369" y="49964"/>
            <a:ext cx="29439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«Дружные ребята»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997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126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6</cp:revision>
  <dcterms:created xsi:type="dcterms:W3CDTF">2023-06-27T09:38:57Z</dcterms:created>
  <dcterms:modified xsi:type="dcterms:W3CDTF">2023-06-27T16:02:49Z</dcterms:modified>
</cp:coreProperties>
</file>