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D455-49B4-4A56-A75D-A0EE52DB22EC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C0AAA-DFD2-4684-A4FC-CADFA79960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150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D455-49B4-4A56-A75D-A0EE52DB22EC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C0AAA-DFD2-4684-A4FC-CADFA79960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212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D455-49B4-4A56-A75D-A0EE52DB22EC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C0AAA-DFD2-4684-A4FC-CADFA79960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00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D455-49B4-4A56-A75D-A0EE52DB22EC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C0AAA-DFD2-4684-A4FC-CADFA79960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478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D455-49B4-4A56-A75D-A0EE52DB22EC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C0AAA-DFD2-4684-A4FC-CADFA79960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175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D455-49B4-4A56-A75D-A0EE52DB22EC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C0AAA-DFD2-4684-A4FC-CADFA79960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586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D455-49B4-4A56-A75D-A0EE52DB22EC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C0AAA-DFD2-4684-A4FC-CADFA79960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445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D455-49B4-4A56-A75D-A0EE52DB22EC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C0AAA-DFD2-4684-A4FC-CADFA79960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429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D455-49B4-4A56-A75D-A0EE52DB22EC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C0AAA-DFD2-4684-A4FC-CADFA79960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81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D455-49B4-4A56-A75D-A0EE52DB22EC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C0AAA-DFD2-4684-A4FC-CADFA79960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104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D455-49B4-4A56-A75D-A0EE52DB22EC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C0AAA-DFD2-4684-A4FC-CADFA79960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721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6D455-49B4-4A56-A75D-A0EE52DB22EC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C0AAA-DFD2-4684-A4FC-CADFA79960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5806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bg2"/>
                </a:solidFill>
              </a:rPr>
              <a:t>Массовое спортивное развлечение в группах № 12 и № 10</a:t>
            </a:r>
            <a:br>
              <a:rPr lang="ru-RU" sz="1600" dirty="0" smtClean="0">
                <a:solidFill>
                  <a:schemeClr val="bg2"/>
                </a:solidFill>
              </a:rPr>
            </a:br>
            <a:r>
              <a:rPr lang="ru-RU" sz="1600" dirty="0" smtClean="0">
                <a:solidFill>
                  <a:schemeClr val="bg2"/>
                </a:solidFill>
              </a:rPr>
              <a:t>«В гости к мишке косолапому»</a:t>
            </a:r>
            <a:endParaRPr lang="ru-RU" sz="1600" dirty="0">
              <a:solidFill>
                <a:schemeClr val="bg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0545" y="1505140"/>
            <a:ext cx="7703903" cy="3292011"/>
          </a:xfrm>
        </p:spPr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pPr marL="0" indent="0">
              <a:buNone/>
            </a:pPr>
            <a:r>
              <a:rPr lang="ru-RU" sz="2500" b="1" dirty="0" smtClean="0">
                <a:solidFill>
                  <a:schemeClr val="bg1"/>
                </a:solidFill>
              </a:rPr>
              <a:t>Цель:</a:t>
            </a:r>
            <a:r>
              <a:rPr lang="ru-RU" sz="2500" dirty="0" smtClean="0">
                <a:solidFill>
                  <a:schemeClr val="bg1"/>
                </a:solidFill>
              </a:rPr>
              <a:t> Формировать у детей положительный эмоциональный настрой от занятия физической культурой.</a:t>
            </a:r>
          </a:p>
          <a:p>
            <a:r>
              <a:rPr lang="ru-RU" sz="2500" b="1" dirty="0" smtClean="0">
                <a:solidFill>
                  <a:schemeClr val="bg1"/>
                </a:solidFill>
              </a:rPr>
              <a:t>Задачи:</a:t>
            </a:r>
          </a:p>
          <a:p>
            <a:r>
              <a:rPr lang="ru-RU" sz="2500" dirty="0" smtClean="0">
                <a:solidFill>
                  <a:schemeClr val="bg1"/>
                </a:solidFill>
              </a:rPr>
              <a:t>1. Прививать детям любовь к здоровому образу жизни через двигательную активность формировать положительный настрой на спортивные игры и упражнения.</a:t>
            </a:r>
          </a:p>
          <a:p>
            <a:r>
              <a:rPr lang="ru-RU" sz="2500" dirty="0" smtClean="0">
                <a:solidFill>
                  <a:schemeClr val="bg1"/>
                </a:solidFill>
              </a:rPr>
              <a:t>2. Формировать у детей двигательные навыки и умения для укрепления их здоровья.</a:t>
            </a:r>
          </a:p>
          <a:p>
            <a:r>
              <a:rPr lang="ru-RU" sz="2500" dirty="0" smtClean="0">
                <a:solidFill>
                  <a:schemeClr val="bg1"/>
                </a:solidFill>
              </a:rPr>
              <a:t>3. Вызывать положительное настроение от движений.</a:t>
            </a:r>
          </a:p>
          <a:p>
            <a:pPr marL="0" indent="0">
              <a:buNone/>
            </a:pPr>
            <a:r>
              <a:rPr lang="ru-RU" sz="2500" dirty="0" smtClean="0">
                <a:solidFill>
                  <a:schemeClr val="bg1"/>
                </a:solidFill>
              </a:rPr>
              <a:t>Оборудование: маленькие шишки по одной на каждого ребенка, большая корзина, костюм медведя, массажные коврики,  дуги, конфеты для угощения, письмо.</a:t>
            </a:r>
          </a:p>
          <a:p>
            <a:pPr marL="0" indent="0">
              <a:buNone/>
            </a:pPr>
            <a:r>
              <a:rPr lang="ru-RU" sz="2500" b="1" u="sng" dirty="0" smtClean="0">
                <a:solidFill>
                  <a:schemeClr val="bg1"/>
                </a:solidFill>
              </a:rPr>
              <a:t>Время проведения </a:t>
            </a:r>
            <a:r>
              <a:rPr lang="ru-RU" sz="2500" dirty="0" smtClean="0">
                <a:solidFill>
                  <a:schemeClr val="bg1"/>
                </a:solidFill>
              </a:rPr>
              <a:t>: 22 марта 2022г.</a:t>
            </a:r>
          </a:p>
          <a:p>
            <a:pPr marL="0" indent="0">
              <a:buNone/>
            </a:pPr>
            <a:r>
              <a:rPr lang="ru-RU" sz="2500" b="1" u="sng" dirty="0" smtClean="0">
                <a:solidFill>
                  <a:schemeClr val="bg1"/>
                </a:solidFill>
              </a:rPr>
              <a:t>Место проведения</a:t>
            </a:r>
            <a:r>
              <a:rPr lang="ru-RU" sz="2500" dirty="0" smtClean="0">
                <a:solidFill>
                  <a:schemeClr val="bg1"/>
                </a:solidFill>
              </a:rPr>
              <a:t>: </a:t>
            </a:r>
            <a:r>
              <a:rPr lang="ru-RU" sz="2500" smtClean="0">
                <a:solidFill>
                  <a:schemeClr val="bg1"/>
                </a:solidFill>
              </a:rPr>
              <a:t>спортивный зал.</a:t>
            </a:r>
            <a:endParaRPr lang="ru-RU" sz="25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500" b="1" u="sng" dirty="0" smtClean="0">
                <a:solidFill>
                  <a:schemeClr val="bg1"/>
                </a:solidFill>
              </a:rPr>
              <a:t>Участники:</a:t>
            </a:r>
            <a:r>
              <a:rPr lang="ru-RU" sz="2500" dirty="0" smtClean="0">
                <a:solidFill>
                  <a:schemeClr val="bg1"/>
                </a:solidFill>
              </a:rPr>
              <a:t> дети группы № 12 и № 10</a:t>
            </a:r>
          </a:p>
          <a:p>
            <a:pPr marL="0" indent="0">
              <a:buNone/>
            </a:pPr>
            <a:r>
              <a:rPr lang="ru-RU" sz="2500" b="1" dirty="0" smtClean="0">
                <a:solidFill>
                  <a:schemeClr val="bg1"/>
                </a:solidFill>
              </a:rPr>
              <a:t>Разработали и провели мероприятие по ЗОЖ воспитатели: </a:t>
            </a:r>
            <a:r>
              <a:rPr lang="ru-RU" sz="2500" dirty="0" smtClean="0">
                <a:solidFill>
                  <a:schemeClr val="bg1"/>
                </a:solidFill>
              </a:rPr>
              <a:t>Н.М. Воеводина, </a:t>
            </a:r>
            <a:r>
              <a:rPr lang="ru-RU" sz="2500" dirty="0" err="1" smtClean="0">
                <a:solidFill>
                  <a:schemeClr val="bg1"/>
                </a:solidFill>
              </a:rPr>
              <a:t>О.В.Попова</a:t>
            </a:r>
            <a:endParaRPr lang="ru-RU" sz="2500" dirty="0" smtClean="0">
              <a:solidFill>
                <a:schemeClr val="bg1"/>
              </a:solidFill>
            </a:endParaRPr>
          </a:p>
          <a:p>
            <a:endParaRPr lang="ru-RU" sz="2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455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368152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Мы шагаем, мы шагаем</a:t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прямо по дорожке,</a:t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хорошенько поднимаем</a:t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выше, выше ножки!</a:t>
            </a:r>
            <a:br>
              <a:rPr lang="ru-RU" sz="1400" dirty="0" smtClean="0">
                <a:solidFill>
                  <a:schemeClr val="bg1"/>
                </a:solidFill>
              </a:rPr>
            </a:b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Petr\Desktop\ФОТО  гр.12\20220324_0936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20887"/>
            <a:ext cx="5832648" cy="344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502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584176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bg2"/>
                </a:solidFill>
              </a:rPr>
              <a:t>«Он – хозяин леса строгий,</a:t>
            </a:r>
            <a:br>
              <a:rPr lang="ru-RU" sz="1400" dirty="0" smtClean="0">
                <a:solidFill>
                  <a:schemeClr val="bg2"/>
                </a:solidFill>
              </a:rPr>
            </a:br>
            <a:r>
              <a:rPr lang="ru-RU" sz="1400" dirty="0" smtClean="0">
                <a:solidFill>
                  <a:schemeClr val="bg2"/>
                </a:solidFill>
              </a:rPr>
              <a:t>Любит спать зимой в берлоге.</a:t>
            </a:r>
            <a:br>
              <a:rPr lang="ru-RU" sz="1400" dirty="0" smtClean="0">
                <a:solidFill>
                  <a:schemeClr val="bg2"/>
                </a:solidFill>
              </a:rPr>
            </a:br>
            <a:r>
              <a:rPr lang="ru-RU" sz="1400" dirty="0" smtClean="0">
                <a:solidFill>
                  <a:schemeClr val="bg2"/>
                </a:solidFill>
              </a:rPr>
              <a:t>И всю зиму напролёт</a:t>
            </a:r>
            <a:br>
              <a:rPr lang="ru-RU" sz="1400" dirty="0" smtClean="0">
                <a:solidFill>
                  <a:schemeClr val="bg2"/>
                </a:solidFill>
              </a:rPr>
            </a:br>
            <a:r>
              <a:rPr lang="ru-RU" sz="1400" dirty="0" smtClean="0">
                <a:solidFill>
                  <a:schemeClr val="bg2"/>
                </a:solidFill>
              </a:rPr>
              <a:t>Лапу сладкую сосёт,</a:t>
            </a:r>
            <a:br>
              <a:rPr lang="ru-RU" sz="1400" dirty="0" smtClean="0">
                <a:solidFill>
                  <a:schemeClr val="bg2"/>
                </a:solidFill>
              </a:rPr>
            </a:br>
            <a:r>
              <a:rPr lang="ru-RU" sz="1400" dirty="0" smtClean="0">
                <a:solidFill>
                  <a:schemeClr val="bg2"/>
                </a:solidFill>
              </a:rPr>
              <a:t>А ещё он любит мёд!»</a:t>
            </a:r>
            <a:br>
              <a:rPr lang="ru-RU" sz="1400" dirty="0" smtClean="0">
                <a:solidFill>
                  <a:schemeClr val="bg2"/>
                </a:solidFill>
              </a:rPr>
            </a:br>
            <a:endParaRPr lang="ru-RU" sz="1400" dirty="0">
              <a:solidFill>
                <a:schemeClr val="bg2"/>
              </a:solidFill>
            </a:endParaRPr>
          </a:p>
        </p:txBody>
      </p:sp>
      <p:pic>
        <p:nvPicPr>
          <p:cNvPr id="2050" name="Picture 2" descr="C:\Users\Petr\Desktop\ФОТО  гр.12\20220324_0938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80928"/>
            <a:ext cx="352839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etr\Desktop\ФОТО  гр.12\20220324_0939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24944"/>
            <a:ext cx="330276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239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7715200" cy="576064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solidFill>
                  <a:schemeClr val="bg2"/>
                </a:solidFill>
              </a:rPr>
              <a:t>Игра «Собери шишки»</a:t>
            </a:r>
            <a:br>
              <a:rPr lang="ru-RU" sz="1600" dirty="0" smtClean="0">
                <a:solidFill>
                  <a:schemeClr val="bg2"/>
                </a:solidFill>
              </a:rPr>
            </a:br>
            <a:endParaRPr lang="ru-RU" sz="1600" dirty="0">
              <a:solidFill>
                <a:schemeClr val="bg2"/>
              </a:solidFill>
            </a:endParaRPr>
          </a:p>
        </p:txBody>
      </p:sp>
      <p:pic>
        <p:nvPicPr>
          <p:cNvPr id="3075" name="Picture 3" descr="C:\Users\Petr\Desktop\ФОТО  гр.12\20220324_0940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3372593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Petr\Desktop\ФОТО  гр.12\20220324_0940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010" y="2204864"/>
            <a:ext cx="3720413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680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bg2"/>
                </a:solidFill>
              </a:rPr>
              <a:t>п/и «У медведя во бору»</a:t>
            </a:r>
            <a:endParaRPr lang="ru-RU" sz="1600" dirty="0">
              <a:solidFill>
                <a:schemeClr val="bg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060848"/>
            <a:ext cx="7499176" cy="406531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Petr\Desktop\ФОТО  гр.12\20220324_0949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324036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Petr\Desktop\ФОТО  гр.12\20220324_0949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16832"/>
            <a:ext cx="338437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337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bg2"/>
                </a:solidFill>
              </a:rPr>
              <a:t>«Веселая зарядка»</a:t>
            </a:r>
            <a:endParaRPr lang="ru-RU" sz="1600" dirty="0">
              <a:solidFill>
                <a:schemeClr val="bg2"/>
              </a:solidFill>
            </a:endParaRPr>
          </a:p>
        </p:txBody>
      </p:sp>
      <p:pic>
        <p:nvPicPr>
          <p:cNvPr id="6146" name="Picture 2" descr="C:\Users\Petr\Desktop\ФОТО  гр.12\20220324_0947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3528392" cy="411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Petr\Desktop\ФОТО  гр.12\20220324_0947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1714499"/>
            <a:ext cx="3600400" cy="416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653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rmAutofit/>
          </a:bodyPr>
          <a:lstStyle/>
          <a:p>
            <a:r>
              <a:rPr lang="ru-RU" sz="1400" dirty="0" err="1" smtClean="0">
                <a:solidFill>
                  <a:schemeClr val="bg2"/>
                </a:solidFill>
              </a:rPr>
              <a:t>Подлезание</a:t>
            </a:r>
            <a:r>
              <a:rPr lang="ru-RU" sz="1400" dirty="0" smtClean="0">
                <a:solidFill>
                  <a:schemeClr val="bg2"/>
                </a:solidFill>
              </a:rPr>
              <a:t> под дугой «Веселые медвежата»</a:t>
            </a:r>
            <a:endParaRPr lang="ru-RU" sz="1400" dirty="0">
              <a:solidFill>
                <a:schemeClr val="bg2"/>
              </a:solidFill>
            </a:endParaRPr>
          </a:p>
        </p:txBody>
      </p:sp>
      <p:pic>
        <p:nvPicPr>
          <p:cNvPr id="7170" name="Picture 2" descr="C:\Users\Petr\Desktop\ФОТО  гр.12\20220324_0941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5782"/>
            <a:ext cx="3672408" cy="391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Petr\Desktop\ФОТО  гр.12\20220324_0944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44823"/>
            <a:ext cx="3672408" cy="396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0216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165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Массовое спортивное развлечение в группах № 12 и № 10 «В гости к мишке косолапому»</vt:lpstr>
      <vt:lpstr>Мы шагаем, мы шагаем прямо по дорожке, хорошенько поднимаем выше, выше ножки! </vt:lpstr>
      <vt:lpstr>«Он – хозяин леса строгий, Любит спать зимой в берлоге. И всю зиму напролёт Лапу сладкую сосёт, А ещё он любит мёд!» </vt:lpstr>
      <vt:lpstr>Игра «Собери шишки» </vt:lpstr>
      <vt:lpstr>п/и «У медведя во бору»</vt:lpstr>
      <vt:lpstr>«Веселая зарядка»</vt:lpstr>
      <vt:lpstr>Подлезание под дугой «Веселые медвежата»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Petr</dc:creator>
  <cp:lastModifiedBy>Petr</cp:lastModifiedBy>
  <cp:revision>19</cp:revision>
  <dcterms:created xsi:type="dcterms:W3CDTF">2022-03-28T10:51:47Z</dcterms:created>
  <dcterms:modified xsi:type="dcterms:W3CDTF">2022-03-28T12:04:05Z</dcterms:modified>
</cp:coreProperties>
</file>