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5" r:id="rId5"/>
    <p:sldId id="266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4CAC-2582-44E5-9433-4CBBE4BEC354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DC57F-1E42-4546-A5B4-0664CA690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BA9A6-5291-4EAB-A3BC-3C0456737E8F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1D3C4-3B27-4C8A-B2E6-D335DD8E1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E3DA5-A5F1-4B7C-B241-473A1D58E002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0D78-0E58-4CAD-BEED-D213C9223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41DE-B45C-4ACB-9A85-AE363411BB08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AC21D-E2A7-4B0A-A12B-012A8EA2E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220D-DF43-48FB-A68A-C783468F4FD6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3E54C-F1AC-4000-97AB-BF12683C6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E3CB-FD32-4DE9-A39A-6F6CFD15D968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58858-4631-470E-ABF0-629DD3863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B9C33-093A-4E7D-8000-5D4EC5985809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D4759-92C3-4EFE-A864-8091EFEF9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3ECB-8A52-4C22-9EB8-A9AC83F9C948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45F4-EC44-4BA4-9649-38B72027D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7C8E5-9515-4644-8BD8-E15E1B307F9E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62E3-178C-4C60-BE61-BA4E7C03C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80BAA-CA8B-40EB-BFFD-3BEE1749408F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3AFB9-5D07-41E1-A3DE-D8D734EC3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D039-FEDA-4D94-9ACA-7875D26E29CE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E12C7-375C-4EBB-8F48-1629AD732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91D486-68DA-4F3B-BC77-775B5C4D52F2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29E264-6732-4C01-8A97-515C9D73D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39552" y="-39789"/>
            <a:ext cx="7992888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 МАДОУ «Детский сад № 49»</a:t>
            </a:r>
          </a:p>
          <a:p>
            <a:pPr algn="ctr"/>
            <a:endParaRPr 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«Крым – капелька России»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тчёт подготовительной группы № 9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Подготовили: Фёдорова М. В.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Окулова О. В. </a:t>
            </a:r>
            <a:endParaRPr lang="ru-RU" sz="2800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Aristo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Ariston" pitchFamily="66" charset="0"/>
              </a:rPr>
              <a:t>ЦЕЛЬ:</a:t>
            </a:r>
            <a:endParaRPr lang="ru-RU" b="1" dirty="0">
              <a:latin typeface="Ariston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spc="300" dirty="0" smtClean="0">
                <a:latin typeface="Ariston" pitchFamily="66" charset="0"/>
              </a:rPr>
              <a:t>Воспитывать чувство патриотизма, уважение к людям разных национальностей.</a:t>
            </a:r>
            <a:endParaRPr lang="ru-RU" b="1" spc="300" dirty="0" smtClean="0">
              <a:latin typeface="Ariston" pitchFamily="66" charset="0"/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861048"/>
            <a:ext cx="26892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b="1" spc="300" dirty="0" smtClean="0">
              <a:latin typeface="Ariston" pitchFamily="66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   18 марта исполняется 8 лет со дня воссоединения Крыма и России. События 18 марта 2014 года – это важное событие в нашей истории. К этой дате дети подготовительной группы подготовили выставку творческих работ «Крым и Россия вместе».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1971675" y="24304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8" name="Рисунок 7" descr="DSC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827269" cy="27234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DSC_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17032"/>
            <a:ext cx="4316729" cy="24353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DSC_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31842">
            <a:off x="4866988" y="2093592"/>
            <a:ext cx="4366456" cy="24634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740080" cy="1295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ston" pitchFamily="66" charset="0"/>
              </a:rPr>
              <a:t>Для детей было проведено «Виртуальное путешествие «Крым – капелька России». </a:t>
            </a:r>
            <a:endParaRPr lang="ru-RU" sz="2800" b="1" dirty="0">
              <a:latin typeface="Ariston" pitchFamily="66" charset="0"/>
            </a:endParaRPr>
          </a:p>
        </p:txBody>
      </p:sp>
      <p:pic>
        <p:nvPicPr>
          <p:cNvPr id="7" name="Содержимое 6" descr="DSC_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447400" cy="25090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DSC_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95528" y="1985392"/>
            <a:ext cx="4228677" cy="2939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_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388366" y="3092354"/>
            <a:ext cx="4403093" cy="248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214313" y="0"/>
            <a:ext cx="8075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Ariston"/>
              </a:rPr>
              <a:t>Украсили окна в группе.</a:t>
            </a:r>
            <a:endParaRPr lang="ru-RU" sz="4000" b="1" dirty="0">
              <a:latin typeface="Ariston"/>
            </a:endParaRPr>
          </a:p>
        </p:txBody>
      </p:sp>
      <p:pic>
        <p:nvPicPr>
          <p:cNvPr id="5" name="Рисунок 4" descr="ubLcFWPHH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178982" cy="4613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92100" y="1556792"/>
            <a:ext cx="84563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Franklin Gothic Book" pitchFamily="34" charset="0"/>
              </a:rPr>
              <a:t>Надеюсь это неделя прибавила у детей любовь к своей Родине, к Крыму, и вызвала большой интерес к природе Крыма и бережному отношению к ней.</a:t>
            </a:r>
            <a:r>
              <a:rPr lang="ru-RU" sz="3600" b="1" dirty="0" smtClean="0">
                <a:latin typeface="Franklin Gothic Book" pitchFamily="34" charset="0"/>
              </a:rPr>
              <a:t>    </a:t>
            </a:r>
            <a:endParaRPr lang="ru-RU" sz="3600" b="1" dirty="0">
              <a:latin typeface="Franklin Gothic Book" pitchFamily="34" charset="0"/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6629" name="Rectangle 12"/>
          <p:cNvSpPr>
            <a:spLocks noChangeArrowheads="1"/>
          </p:cNvSpPr>
          <p:nvPr/>
        </p:nvSpPr>
        <p:spPr bwMode="auto">
          <a:xfrm>
            <a:off x="5300663" y="44450"/>
            <a:ext cx="18259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6630" name="Rectangle 16"/>
          <p:cNvSpPr>
            <a:spLocks noChangeArrowheads="1"/>
          </p:cNvSpPr>
          <p:nvPr/>
        </p:nvSpPr>
        <p:spPr bwMode="auto">
          <a:xfrm>
            <a:off x="292100" y="3560763"/>
            <a:ext cx="16279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6631" name="Rectangle 18"/>
          <p:cNvSpPr>
            <a:spLocks noChangeArrowheads="1"/>
          </p:cNvSpPr>
          <p:nvPr/>
        </p:nvSpPr>
        <p:spPr bwMode="auto">
          <a:xfrm>
            <a:off x="85725" y="-90488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</TotalTime>
  <Words>134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ЦЕЛЬ:</vt:lpstr>
      <vt:lpstr>Слайд 3</vt:lpstr>
      <vt:lpstr>Слайд 4</vt:lpstr>
      <vt:lpstr>Для детей было проведено «Виртуальное путешествие «Крым – капелька России». 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14</cp:revision>
  <dcterms:modified xsi:type="dcterms:W3CDTF">2022-03-17T17:02:12Z</dcterms:modified>
</cp:coreProperties>
</file>