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7" r:id="rId4"/>
    <p:sldId id="258" r:id="rId5"/>
    <p:sldId id="259" r:id="rId6"/>
    <p:sldId id="260" r:id="rId7"/>
    <p:sldId id="261" r:id="rId8"/>
    <p:sldId id="25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1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15FD-9767-4974-8821-16EBBF6696C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6720-743B-49B9-9D76-32F16F8FE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57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15FD-9767-4974-8821-16EBBF6696C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6720-743B-49B9-9D76-32F16F8FE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6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15FD-9767-4974-8821-16EBBF6696C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6720-743B-49B9-9D76-32F16F8FE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22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15FD-9767-4974-8821-16EBBF6696C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6720-743B-49B9-9D76-32F16F8FE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65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15FD-9767-4974-8821-16EBBF6696C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6720-743B-49B9-9D76-32F16F8FE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90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15FD-9767-4974-8821-16EBBF6696C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6720-743B-49B9-9D76-32F16F8FE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03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15FD-9767-4974-8821-16EBBF6696C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6720-743B-49B9-9D76-32F16F8FE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15FD-9767-4974-8821-16EBBF6696C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6720-743B-49B9-9D76-32F16F8FE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63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15FD-9767-4974-8821-16EBBF6696C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6720-743B-49B9-9D76-32F16F8FE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4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15FD-9767-4974-8821-16EBBF6696C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6720-743B-49B9-9D76-32F16F8FE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75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15FD-9767-4974-8821-16EBBF6696C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26720-743B-49B9-9D76-32F16F8FE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5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215FD-9767-4974-8821-16EBBF6696C7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26720-743B-49B9-9D76-32F16F8FE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10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5688" y="1988840"/>
            <a:ext cx="60727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itchFamily="18" charset="0"/>
              </a:rPr>
              <a:t>Фотоотчет развлечения</a:t>
            </a:r>
          </a:p>
          <a:p>
            <a:pPr algn="ctr">
              <a:lnSpc>
                <a:spcPct val="15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sz="3200" b="1" i="1" dirty="0">
                <a:latin typeface="Times New Roman" panose="02020603050405020304" pitchFamily="18" charset="0"/>
                <a:cs typeface="Times New Roman" pitchFamily="18" charset="0"/>
              </a:rPr>
              <a:t>В гости к Светофорику»</a:t>
            </a:r>
            <a:r>
              <a:rPr lang="ru-RU" sz="32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 группе раннего возраста №1 и №2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№49»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6023811"/>
            <a:ext cx="2815974" cy="73866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Подготовили: </a:t>
            </a:r>
          </a:p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Клям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Нина Ивановна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Казакова Татьяна Викторовна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4581128"/>
            <a:ext cx="24647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проведено в рамках  Всероссийской акции  «Безопасное детство-2021-2022»</a:t>
            </a:r>
          </a:p>
          <a:p>
            <a:pPr lvl="0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79B1626-46BB-4DC5-AC44-F3A82B555D54}"/>
              </a:ext>
            </a:extLst>
          </p:cNvPr>
          <p:cNvSpPr/>
          <p:nvPr/>
        </p:nvSpPr>
        <p:spPr>
          <a:xfrm>
            <a:off x="3845703" y="6547031"/>
            <a:ext cx="1652572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Березники 2022 г.</a:t>
            </a:r>
          </a:p>
        </p:txBody>
      </p:sp>
    </p:spTree>
    <p:extLst>
      <p:ext uri="{BB962C8B-B14F-4D97-AF65-F5344CB8AC3E}">
        <p14:creationId xmlns:p14="http://schemas.microsoft.com/office/powerpoint/2010/main" val="323216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F6C1E4-A0B7-4B0F-9F50-A862927B2275}"/>
              </a:ext>
            </a:extLst>
          </p:cNvPr>
          <p:cNvSpPr txBox="1"/>
          <p:nvPr/>
        </p:nvSpPr>
        <p:spPr>
          <a:xfrm>
            <a:off x="1294410" y="1515643"/>
            <a:ext cx="7006442" cy="3719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формировать у детей первичные представления о машинах, улице, дороге; о правилах безопасности дорожного движения.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</a:t>
            </a:r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двигательную активность,</a:t>
            </a:r>
            <a:r>
              <a:rPr 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ориентировку в пространстве.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совершенствовать основные виды движений;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закреплять знания основных цветов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0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2877E0-D237-4067-9296-E34C252B91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964" y="3574474"/>
            <a:ext cx="4378035" cy="328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079780-E616-4635-AC7C-0157AC2EA7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94" y="0"/>
            <a:ext cx="4378035" cy="328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F77236-CF83-43FB-B5E2-B08358AD4B15}"/>
              </a:ext>
            </a:extLst>
          </p:cNvPr>
          <p:cNvSpPr txBox="1"/>
          <p:nvPr/>
        </p:nvSpPr>
        <p:spPr>
          <a:xfrm>
            <a:off x="4975760" y="1756203"/>
            <a:ext cx="3645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Игровое упражнение «Едем на машине»</a:t>
            </a:r>
          </a:p>
        </p:txBody>
      </p:sp>
    </p:spTree>
    <p:extLst>
      <p:ext uri="{BB962C8B-B14F-4D97-AF65-F5344CB8AC3E}">
        <p14:creationId xmlns:p14="http://schemas.microsoft.com/office/powerpoint/2010/main" val="276402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E94F97-029C-4570-A061-D06766B4F8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1995" cy="328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4B52D7-2A1A-4003-81E2-9EE944422B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004" y="3571504"/>
            <a:ext cx="4381995" cy="328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1F9E76-030A-4127-B316-528CA660157F}"/>
              </a:ext>
            </a:extLst>
          </p:cNvPr>
          <p:cNvSpPr txBox="1"/>
          <p:nvPr/>
        </p:nvSpPr>
        <p:spPr>
          <a:xfrm>
            <a:off x="4702626" y="1742703"/>
            <a:ext cx="3645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cs typeface="Times New Roman" panose="02020603050405020304" pitchFamily="18" charset="0"/>
              </a:rPr>
              <a:t>Пальчиковая игровая гимнастика «Светофор»</a:t>
            </a:r>
            <a:endParaRPr lang="ru-RU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7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65EB59-1544-4D88-8022-84184E5CDC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8" y="3428998"/>
            <a:ext cx="4572001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5A6964-966D-4838-87FC-76CD0AB921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5" y="-4"/>
            <a:ext cx="4571997" cy="342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35B666-A643-43BB-87D7-2E086FB433C0}"/>
              </a:ext>
            </a:extLst>
          </p:cNvPr>
          <p:cNvSpPr txBox="1"/>
          <p:nvPr/>
        </p:nvSpPr>
        <p:spPr>
          <a:xfrm>
            <a:off x="4667002" y="2063473"/>
            <a:ext cx="4120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Подвижная игра «Воробышки и автомобиль»</a:t>
            </a:r>
          </a:p>
        </p:txBody>
      </p:sp>
    </p:spTree>
    <p:extLst>
      <p:ext uri="{BB962C8B-B14F-4D97-AF65-F5344CB8AC3E}">
        <p14:creationId xmlns:p14="http://schemas.microsoft.com/office/powerpoint/2010/main" val="144340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FFB473-E33A-447A-B101-FA574DBE43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628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2A49C9-BA2D-47AA-802B-F6378E1BF1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BFD1AA-6280-4DC4-85AE-47F5BB51833D}"/>
              </a:ext>
            </a:extLst>
          </p:cNvPr>
          <p:cNvSpPr txBox="1"/>
          <p:nvPr/>
        </p:nvSpPr>
        <p:spPr>
          <a:xfrm>
            <a:off x="4607630" y="2095995"/>
            <a:ext cx="3645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Игровое упражнение «Чья машинка быстрее?»</a:t>
            </a:r>
          </a:p>
        </p:txBody>
      </p:sp>
    </p:spTree>
    <p:extLst>
      <p:ext uri="{BB962C8B-B14F-4D97-AF65-F5344CB8AC3E}">
        <p14:creationId xmlns:p14="http://schemas.microsoft.com/office/powerpoint/2010/main" val="317069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74A812-2EBD-4424-B353-A92149E1CB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3127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DCD1D6-E972-48C0-934C-4FB55FDBA3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D3C7B9-390E-4312-A5E4-7CD2FC15E8FA}"/>
              </a:ext>
            </a:extLst>
          </p:cNvPr>
          <p:cNvSpPr txBox="1"/>
          <p:nvPr/>
        </p:nvSpPr>
        <p:spPr>
          <a:xfrm>
            <a:off x="4762005" y="2015836"/>
            <a:ext cx="3645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Игровое упражнение «Найди машинку»</a:t>
            </a:r>
          </a:p>
        </p:txBody>
      </p:sp>
    </p:spTree>
    <p:extLst>
      <p:ext uri="{BB962C8B-B14F-4D97-AF65-F5344CB8AC3E}">
        <p14:creationId xmlns:p14="http://schemas.microsoft.com/office/powerpoint/2010/main" val="1136347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77B14B-1EA2-43B5-BEAA-D495778175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326B5F-C83C-4466-8668-D844960C1D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DBB9B4-ADF0-45E3-84DF-CE93A8FB2870}"/>
              </a:ext>
            </a:extLst>
          </p:cNvPr>
          <p:cNvSpPr txBox="1"/>
          <p:nvPr/>
        </p:nvSpPr>
        <p:spPr>
          <a:xfrm>
            <a:off x="4572000" y="1626920"/>
            <a:ext cx="3645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Игровое упражнение «Пешеходный переход»</a:t>
            </a:r>
          </a:p>
        </p:txBody>
      </p:sp>
    </p:spTree>
    <p:extLst>
      <p:ext uri="{BB962C8B-B14F-4D97-AF65-F5344CB8AC3E}">
        <p14:creationId xmlns:p14="http://schemas.microsoft.com/office/powerpoint/2010/main" val="106208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128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Nina</dc:creator>
  <cp:lastModifiedBy>Nina</cp:lastModifiedBy>
  <cp:revision>24</cp:revision>
  <dcterms:created xsi:type="dcterms:W3CDTF">2022-02-22T04:04:44Z</dcterms:created>
  <dcterms:modified xsi:type="dcterms:W3CDTF">2022-02-23T15:41:02Z</dcterms:modified>
</cp:coreProperties>
</file>