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63" r:id="rId3"/>
    <p:sldId id="257" r:id="rId4"/>
    <p:sldId id="258" r:id="rId5"/>
    <p:sldId id="259" r:id="rId6"/>
    <p:sldId id="260" r:id="rId7"/>
    <p:sldId id="261" r:id="rId8"/>
    <p:sldId id="256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118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215FD-9767-4974-8821-16EBBF6696C7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26720-743B-49B9-9D76-32F16F8FE0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2574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215FD-9767-4974-8821-16EBBF6696C7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26720-743B-49B9-9D76-32F16F8FE0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8468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215FD-9767-4974-8821-16EBBF6696C7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26720-743B-49B9-9D76-32F16F8FE0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5228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215FD-9767-4974-8821-16EBBF6696C7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26720-743B-49B9-9D76-32F16F8FE0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6653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215FD-9767-4974-8821-16EBBF6696C7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26720-743B-49B9-9D76-32F16F8FE0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9908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215FD-9767-4974-8821-16EBBF6696C7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26720-743B-49B9-9D76-32F16F8FE0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4037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215FD-9767-4974-8821-16EBBF6696C7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26720-743B-49B9-9D76-32F16F8FE0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517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215FD-9767-4974-8821-16EBBF6696C7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26720-743B-49B9-9D76-32F16F8FE0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636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215FD-9767-4974-8821-16EBBF6696C7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26720-743B-49B9-9D76-32F16F8FE0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047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215FD-9767-4974-8821-16EBBF6696C7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26720-743B-49B9-9D76-32F16F8FE0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6756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215FD-9767-4974-8821-16EBBF6696C7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26720-743B-49B9-9D76-32F16F8FE0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854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215FD-9767-4974-8821-16EBBF6696C7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B26720-743B-49B9-9D76-32F16F8FE0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1102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microsoft.com/office/2007/relationships/hdphoto" Target="../media/hdphoto4.wdp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microsoft.com/office/2007/relationships/hdphoto" Target="../media/hdphoto6.wdp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15688" y="1988840"/>
            <a:ext cx="6072736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>
                <a:latin typeface="Times New Roman" panose="02020603050405020304" pitchFamily="18" charset="0"/>
                <a:cs typeface="Times New Roman" pitchFamily="18" charset="0"/>
              </a:rPr>
              <a:t>Фотоотчет развлечения</a:t>
            </a:r>
          </a:p>
          <a:p>
            <a:pPr algn="ctr">
              <a:lnSpc>
                <a:spcPct val="150000"/>
              </a:lnSpc>
            </a:pPr>
            <a:r>
              <a:rPr lang="ru-RU" sz="3200" b="1" dirty="0">
                <a:latin typeface="Times New Roman" panose="02020603050405020304" pitchFamily="18" charset="0"/>
                <a:cs typeface="Times New Roman" pitchFamily="18" charset="0"/>
              </a:rPr>
              <a:t>«</a:t>
            </a:r>
            <a:r>
              <a:rPr lang="ru-RU" sz="3200" b="1" i="1" dirty="0">
                <a:latin typeface="Times New Roman" panose="02020603050405020304" pitchFamily="18" charset="0"/>
                <a:cs typeface="Times New Roman" pitchFamily="18" charset="0"/>
              </a:rPr>
              <a:t>В гости к Светофорику»</a:t>
            </a:r>
            <a:r>
              <a:rPr lang="ru-RU" sz="3200" b="1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в группе раннего возраста №1 и №2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400110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Муниципальное дошкольное образовательное учреждение «Детский сад №49»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660232" y="6023811"/>
            <a:ext cx="2815974" cy="738664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Подготовили: </a:t>
            </a:r>
          </a:p>
          <a:p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Клям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Нина Ивановна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Казакова Татьяна Викторовна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516216" y="4581128"/>
            <a:ext cx="246476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Мероприятие проведено в рамках  Всероссийской акции  «Безопасное детство-2021-2022»</a:t>
            </a:r>
          </a:p>
          <a:p>
            <a:pPr lvl="0"/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79B1626-46BB-4DC5-AC44-F3A82B555D54}"/>
              </a:ext>
            </a:extLst>
          </p:cNvPr>
          <p:cNvSpPr/>
          <p:nvPr/>
        </p:nvSpPr>
        <p:spPr>
          <a:xfrm>
            <a:off x="3845703" y="6547031"/>
            <a:ext cx="1652572" cy="307777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Березники 2022 г.</a:t>
            </a:r>
          </a:p>
        </p:txBody>
      </p:sp>
    </p:spTree>
    <p:extLst>
      <p:ext uri="{BB962C8B-B14F-4D97-AF65-F5344CB8AC3E}">
        <p14:creationId xmlns:p14="http://schemas.microsoft.com/office/powerpoint/2010/main" val="3232160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CF6C1E4-A0B7-4B0F-9F50-A862927B2275}"/>
              </a:ext>
            </a:extLst>
          </p:cNvPr>
          <p:cNvSpPr txBox="1"/>
          <p:nvPr/>
        </p:nvSpPr>
        <p:spPr>
          <a:xfrm>
            <a:off x="1294410" y="1515643"/>
            <a:ext cx="7006442" cy="37198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формировать у детей первичные представления о машинах, улице, дороге; о правилах безопасности дорожного движения.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Задачи: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развивать </a:t>
            </a:r>
            <a:r>
              <a:rPr lang="ru-RU" sz="24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двигательную активность,</a:t>
            </a:r>
            <a:r>
              <a:rPr lang="ru-RU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ориентировку в пространстве.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совершенствовать основные виды движений;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закреплять знания основных цветов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9406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02877E0-D237-4067-9296-E34C252B918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5964" y="3574474"/>
            <a:ext cx="4378035" cy="32835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0079780-E616-4635-AC7C-0157AC2EA7C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94" y="0"/>
            <a:ext cx="4378035" cy="32835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2F77236-CF83-43FB-B5E2-B08358AD4B15}"/>
              </a:ext>
            </a:extLst>
          </p:cNvPr>
          <p:cNvSpPr txBox="1"/>
          <p:nvPr/>
        </p:nvSpPr>
        <p:spPr>
          <a:xfrm>
            <a:off x="4975760" y="1756203"/>
            <a:ext cx="36457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Игровое упражнение «Едем на машине»</a:t>
            </a:r>
          </a:p>
        </p:txBody>
      </p:sp>
    </p:spTree>
    <p:extLst>
      <p:ext uri="{BB962C8B-B14F-4D97-AF65-F5344CB8AC3E}">
        <p14:creationId xmlns:p14="http://schemas.microsoft.com/office/powerpoint/2010/main" val="2764026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3E94F97-029C-4570-A061-D06766B4F89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381995" cy="3286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04B52D7-2A1A-4003-81E2-9EE944422B6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2004" y="3571504"/>
            <a:ext cx="4381995" cy="3286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21F9E76-030A-4127-B316-528CA660157F}"/>
              </a:ext>
            </a:extLst>
          </p:cNvPr>
          <p:cNvSpPr txBox="1"/>
          <p:nvPr/>
        </p:nvSpPr>
        <p:spPr>
          <a:xfrm>
            <a:off x="4702626" y="1742703"/>
            <a:ext cx="36457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cs typeface="Times New Roman" panose="02020603050405020304" pitchFamily="18" charset="0"/>
              </a:rPr>
              <a:t>Пальчиковая игровая гимнастика «Светофор»</a:t>
            </a:r>
            <a:endParaRPr lang="ru-RU" sz="24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10775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065EB59-1544-4D88-8022-84184E5CDC7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998" y="3428998"/>
            <a:ext cx="4572001" cy="3429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F5A6964-966D-4838-87FC-76CD0AB9211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005" y="-4"/>
            <a:ext cx="4571997" cy="34289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35B666-A643-43BB-87D7-2E086FB433C0}"/>
              </a:ext>
            </a:extLst>
          </p:cNvPr>
          <p:cNvSpPr txBox="1"/>
          <p:nvPr/>
        </p:nvSpPr>
        <p:spPr>
          <a:xfrm>
            <a:off x="4667002" y="2063473"/>
            <a:ext cx="41207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Подвижная игра «Воробышки и автомобиль»</a:t>
            </a:r>
          </a:p>
        </p:txBody>
      </p:sp>
    </p:spTree>
    <p:extLst>
      <p:ext uri="{BB962C8B-B14F-4D97-AF65-F5344CB8AC3E}">
        <p14:creationId xmlns:p14="http://schemas.microsoft.com/office/powerpoint/2010/main" val="1443407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1FFB473-E33A-447A-B101-FA574DBE43C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5628" y="0"/>
            <a:ext cx="457200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52A49C9-BA2D-47AA-802B-F6378E1BF19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3429000"/>
            <a:ext cx="457200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4BFD1AA-6280-4DC4-85AE-47F5BB51833D}"/>
              </a:ext>
            </a:extLst>
          </p:cNvPr>
          <p:cNvSpPr txBox="1"/>
          <p:nvPr/>
        </p:nvSpPr>
        <p:spPr>
          <a:xfrm>
            <a:off x="4607630" y="2095995"/>
            <a:ext cx="36457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Игровое упражнение «Чья машинка быстрее?»</a:t>
            </a:r>
          </a:p>
        </p:txBody>
      </p:sp>
    </p:spTree>
    <p:extLst>
      <p:ext uri="{BB962C8B-B14F-4D97-AF65-F5344CB8AC3E}">
        <p14:creationId xmlns:p14="http://schemas.microsoft.com/office/powerpoint/2010/main" val="31706950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674A812-2EBD-4424-B353-A92149E1CB0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83127"/>
            <a:ext cx="457200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FDCD1D6-E972-48C0-934C-4FB55FDBA36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3429000"/>
            <a:ext cx="457200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8D3C7B9-390E-4312-A5E4-7CD2FC15E8FA}"/>
              </a:ext>
            </a:extLst>
          </p:cNvPr>
          <p:cNvSpPr txBox="1"/>
          <p:nvPr/>
        </p:nvSpPr>
        <p:spPr>
          <a:xfrm>
            <a:off x="4762005" y="2015836"/>
            <a:ext cx="36457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Игровое упражнение «Найди машинку»</a:t>
            </a:r>
          </a:p>
        </p:txBody>
      </p:sp>
    </p:spTree>
    <p:extLst>
      <p:ext uri="{BB962C8B-B14F-4D97-AF65-F5344CB8AC3E}">
        <p14:creationId xmlns:p14="http://schemas.microsoft.com/office/powerpoint/2010/main" val="11363477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177B14B-1EA2-43B5-BEAA-D4957781754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3429000"/>
            <a:ext cx="457200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8326B5F-C83C-4466-8668-D844960C1DC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57200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4DBB9B4-ADF0-45E3-84DF-CE93A8FB2870}"/>
              </a:ext>
            </a:extLst>
          </p:cNvPr>
          <p:cNvSpPr txBox="1"/>
          <p:nvPr/>
        </p:nvSpPr>
        <p:spPr>
          <a:xfrm>
            <a:off x="4572000" y="1626920"/>
            <a:ext cx="36457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Игровое упражнение «Пешеходный переход»</a:t>
            </a:r>
          </a:p>
        </p:txBody>
      </p:sp>
    </p:spTree>
    <p:extLst>
      <p:ext uri="{BB962C8B-B14F-4D97-AF65-F5344CB8AC3E}">
        <p14:creationId xmlns:p14="http://schemas.microsoft.com/office/powerpoint/2010/main" val="1062085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89</TotalTime>
  <Words>128</Words>
  <Application>Microsoft Office PowerPoint</Application>
  <PresentationFormat>Экран (4:3)</PresentationFormat>
  <Paragraphs>20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Symbol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Nina</dc:creator>
  <cp:lastModifiedBy>Nina</cp:lastModifiedBy>
  <cp:revision>24</cp:revision>
  <dcterms:created xsi:type="dcterms:W3CDTF">2022-02-22T04:04:44Z</dcterms:created>
  <dcterms:modified xsi:type="dcterms:W3CDTF">2022-02-23T15:41:02Z</dcterms:modified>
</cp:coreProperties>
</file>