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47D56-DC39-46FF-82CA-9598A3A42EDB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2A0AE-3DCC-4B31-9EBC-C6FF906927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47D56-DC39-46FF-82CA-9598A3A42EDB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2A0AE-3DCC-4B31-9EBC-C6FF906927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47D56-DC39-46FF-82CA-9598A3A42EDB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2A0AE-3DCC-4B31-9EBC-C6FF906927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47D56-DC39-46FF-82CA-9598A3A42EDB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2A0AE-3DCC-4B31-9EBC-C6FF906927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47D56-DC39-46FF-82CA-9598A3A42EDB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2A0AE-3DCC-4B31-9EBC-C6FF906927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47D56-DC39-46FF-82CA-9598A3A42EDB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2A0AE-3DCC-4B31-9EBC-C6FF906927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47D56-DC39-46FF-82CA-9598A3A42EDB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2A0AE-3DCC-4B31-9EBC-C6FF906927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47D56-DC39-46FF-82CA-9598A3A42EDB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2A0AE-3DCC-4B31-9EBC-C6FF906927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47D56-DC39-46FF-82CA-9598A3A42EDB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2A0AE-3DCC-4B31-9EBC-C6FF906927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47D56-DC39-46FF-82CA-9598A3A42EDB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2A0AE-3DCC-4B31-9EBC-C6FF906927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47D56-DC39-46FF-82CA-9598A3A42EDB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2A0AE-3DCC-4B31-9EBC-C6FF906927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147D56-DC39-46FF-82CA-9598A3A42EDB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82A0AE-3DCC-4B31-9EBC-C6FF9069274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Эльвира\Desktop\Спортивное Бегуны\hello_html_233bc1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79213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214414" y="0"/>
            <a:ext cx="77157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 49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корпус 3 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224" y="2143116"/>
            <a:ext cx="7715795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 – оздоровительное развлечение</a:t>
            </a:r>
          </a:p>
          <a:p>
            <a:pPr lvl="0"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«БЕГУНЫ»</a:t>
            </a:r>
          </a:p>
          <a:p>
            <a:pPr lvl="0"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среднего и старшего дошкольного возраста</a:t>
            </a:r>
          </a:p>
          <a:p>
            <a:pPr lvl="0"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Посвящённое Всероссийскому Дню бега «Кросс наций»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43306" y="6143644"/>
            <a:ext cx="3429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Березники, сентябрь, 2021 г.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Эльвира\Desktop\Спортивное Бегуны\hello_html_233bc1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5213" y="0"/>
            <a:ext cx="9179213" cy="6858000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428728" y="857232"/>
            <a:ext cx="6643734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Спорт ребятам,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i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очень нужен. </a:t>
            </a:r>
            <a:endParaRPr kumimoji="0" lang="ru-RU" sz="36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Мы со спортом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i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крепко дружим, </a:t>
            </a:r>
            <a:endParaRPr kumimoji="0" lang="ru-RU" sz="36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Спорт – здоровье,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спорт – помощник,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спорт – игра...</a:t>
            </a:r>
            <a:endParaRPr kumimoji="0" lang="ru-RU" sz="36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</a:t>
            </a: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Физкульт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ура!</a:t>
            </a:r>
            <a:endParaRPr kumimoji="0" lang="ru-RU" sz="36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Эльвира\Desktop\Спортивное Бегуны\hello_html_233bc1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79213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142976" y="285728"/>
            <a:ext cx="7001415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Привлечение  детей к здоровому образу жизни через спортивные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развлечения</a:t>
            </a:r>
          </a:p>
          <a:p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000" b="1" i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Оздоровительные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способствовать укреплению опорно-двигательного аппарата и формированию правильной осанки.</a:t>
            </a:r>
          </a:p>
          <a:p>
            <a:r>
              <a:rPr lang="ru-RU" sz="2000" b="1" i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Образовательные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формировать представление детей об оздоровительном воздействии бега на организм.</a:t>
            </a:r>
          </a:p>
          <a:p>
            <a:r>
              <a:rPr lang="ru-RU" sz="2000" b="1" i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Развивающие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развивать быстроту, силу, ловкость; умение правильно бегать.</a:t>
            </a:r>
          </a:p>
          <a:p>
            <a:r>
              <a:rPr lang="ru-RU" sz="2000" b="1" i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Воспитательные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воспитывать в детях потребность в ежедневных физических упражнениях, интерес к бегу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u="sng" dirty="0" smtClean="0">
                <a:solidFill>
                  <a:srgbClr val="002060"/>
                </a:solidFill>
                <a:latin typeface="Times New Roman" pitchFamily="18" charset="0"/>
                <a:ea typeface="Arimo" panose="020B0604020202020204" pitchFamily="34" charset="0"/>
                <a:cs typeface="Times New Roman" pitchFamily="18" charset="0"/>
              </a:rPr>
              <a:t>Ответственные: 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ea typeface="Arimo" panose="020B0604020202020204" pitchFamily="34" charset="0"/>
                <a:cs typeface="Times New Roman" pitchFamily="18" charset="0"/>
              </a:rPr>
              <a:t>Ситникова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ea typeface="Arimo" panose="020B0604020202020204" pitchFamily="34" charset="0"/>
                <a:cs typeface="Times New Roman" pitchFamily="18" charset="0"/>
              </a:rPr>
              <a:t> О.О.,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ea typeface="Arimo" panose="020B0604020202020204" pitchFamily="34" charset="0"/>
                <a:cs typeface="Times New Roman" pitchFamily="18" charset="0"/>
              </a:rPr>
              <a:t>Григорьян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ea typeface="Arimo" panose="020B0604020202020204" pitchFamily="34" charset="0"/>
                <a:cs typeface="Times New Roman" pitchFamily="18" charset="0"/>
              </a:rPr>
              <a:t> Н.В. – воспитатели групп</a:t>
            </a:r>
          </a:p>
          <a:p>
            <a:r>
              <a:rPr lang="ru-RU" sz="2000" b="1" u="sng" dirty="0" smtClean="0">
                <a:solidFill>
                  <a:srgbClr val="002060"/>
                </a:solidFill>
                <a:latin typeface="Times New Roman" pitchFamily="18" charset="0"/>
                <a:ea typeface="Arimo" panose="020B0604020202020204" pitchFamily="34" charset="0"/>
                <a:cs typeface="Times New Roman" pitchFamily="18" charset="0"/>
              </a:rPr>
              <a:t>Участники: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Arimo" panose="020B0604020202020204" pitchFamily="34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ea typeface="Arimo" panose="020B0604020202020204" pitchFamily="34" charset="0"/>
                <a:cs typeface="Times New Roman" pitchFamily="18" charset="0"/>
              </a:rPr>
              <a:t>дети старшей и средней групп</a:t>
            </a:r>
            <a:endParaRPr lang="ru-RU" sz="20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Эльвира\Desktop\Спортивное Бегуны\hello_html_233bc1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79213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00298" y="2571744"/>
            <a:ext cx="41434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«Хочешь быть сильным —бегай,</a:t>
            </a:r>
          </a:p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Хочешь быть красивым —бегай,</a:t>
            </a:r>
          </a:p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Хочешь быть умным —бегай!</a:t>
            </a:r>
          </a:p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Хочешь быть здоровым – бегай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C:\Users\Эльвира\Desktop\Спортивное Бегуны\4v5H892fPmk.jpg"/>
          <p:cNvPicPr/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2071670" y="4000504"/>
            <a:ext cx="3429024" cy="260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Эльвира\Desktop\Спортивное Бегуны\7NgXI8TwYMY.jpg"/>
          <p:cNvPicPr/>
          <p:nvPr/>
        </p:nvPicPr>
        <p:blipFill>
          <a:blip r:embed="rId4" cstate="print">
            <a:lum contrast="10000"/>
          </a:blip>
          <a:srcRect/>
          <a:stretch>
            <a:fillRect/>
          </a:stretch>
        </p:blipFill>
        <p:spPr bwMode="auto">
          <a:xfrm>
            <a:off x="4286248" y="142852"/>
            <a:ext cx="3286148" cy="2468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Эльвира\Desktop\Спортивное Бегуны\hello_html_233bc1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79213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786182" y="428604"/>
            <a:ext cx="2000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РАЗМИНКА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C:\Users\Эльвира\Desktop\Спортивное Бегуны\iDOLpZEuFH4.jpg"/>
          <p:cNvPicPr/>
          <p:nvPr/>
        </p:nvPicPr>
        <p:blipFill>
          <a:blip r:embed="rId3" cstate="print">
            <a:lum bright="10000" contrast="10000"/>
          </a:blip>
          <a:srcRect/>
          <a:stretch>
            <a:fillRect/>
          </a:stretch>
        </p:blipFill>
        <p:spPr bwMode="auto">
          <a:xfrm>
            <a:off x="214282" y="1785926"/>
            <a:ext cx="3714776" cy="2818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Эльвира\Desktop\Спортивное Бегуны\_hTcjgJU0eM.jpg"/>
          <p:cNvPicPr/>
          <p:nvPr/>
        </p:nvPicPr>
        <p:blipFill>
          <a:blip r:embed="rId4" cstate="print">
            <a:lum bright="10000"/>
          </a:blip>
          <a:srcRect/>
          <a:stretch>
            <a:fillRect/>
          </a:stretch>
        </p:blipFill>
        <p:spPr bwMode="auto">
          <a:xfrm>
            <a:off x="4572000" y="1714488"/>
            <a:ext cx="3786214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Эльвира\Desktop\Спортивное Бегуны\hello_html_233bc1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79213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071802" y="785794"/>
            <a:ext cx="38576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Дыхательное упражнение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«Осеннее дыхание»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C:\Users\Эльвира\Desktop\Спортивное Бегуны\jdy6sLkK7_c.jpg"/>
          <p:cNvPicPr/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214282" y="1500174"/>
            <a:ext cx="2796401" cy="3731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Эльвира\Desktop\Спортивное Бегуны\jnvtogif9lI.jpg"/>
          <p:cNvPicPr/>
          <p:nvPr/>
        </p:nvPicPr>
        <p:blipFill>
          <a:blip r:embed="rId4" cstate="print">
            <a:lum contrast="10000"/>
          </a:blip>
          <a:srcRect/>
          <a:stretch>
            <a:fillRect/>
          </a:stretch>
        </p:blipFill>
        <p:spPr bwMode="auto">
          <a:xfrm>
            <a:off x="3571868" y="1643050"/>
            <a:ext cx="3714776" cy="2768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Эльвира\Desktop\Спортивное Бегуны\hello_html_233bc1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79213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786050" y="142852"/>
            <a:ext cx="38576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Эстафета «Передай флаг»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C:\Users\Эльвира\Desktop\Спортивное Бегуны\DuMH-bmZAAo.jpg"/>
          <p:cNvPicPr/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1071538" y="1928802"/>
            <a:ext cx="4286280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Эльвира\Desktop\Спортивное Бегуны\OSVZIWecC5k.jpg"/>
          <p:cNvPicPr/>
          <p:nvPr/>
        </p:nvPicPr>
        <p:blipFill>
          <a:blip r:embed="rId4" cstate="print">
            <a:lum contrast="20000"/>
          </a:blip>
          <a:srcRect/>
          <a:stretch>
            <a:fillRect/>
          </a:stretch>
        </p:blipFill>
        <p:spPr bwMode="auto">
          <a:xfrm>
            <a:off x="5500694" y="2571744"/>
            <a:ext cx="3214710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Эльвира\Desktop\Спортивное Бегуны\hello_html_233bc1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79213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000232" y="142852"/>
            <a:ext cx="57150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Эстафета «Бег с препятствиями»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C:\Users\Эльвира\Desktop\Спортивное Бегуны\fB3M5wJWwHU.jpg"/>
          <p:cNvPicPr/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285720" y="1857364"/>
            <a:ext cx="4071966" cy="3045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Эльвира\Desktop\Спортивное Бегуны\GJRPfAKqG94.jpg"/>
          <p:cNvPicPr/>
          <p:nvPr/>
        </p:nvPicPr>
        <p:blipFill>
          <a:blip r:embed="rId4" cstate="print">
            <a:lum contrast="20000"/>
          </a:blip>
          <a:srcRect/>
          <a:stretch>
            <a:fillRect/>
          </a:stretch>
        </p:blipFill>
        <p:spPr bwMode="auto">
          <a:xfrm>
            <a:off x="4643438" y="2500306"/>
            <a:ext cx="3873170" cy="2994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Эльвира\Desktop\Спортивное Бегуны\hello_html_233bc1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79213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000232" y="142852"/>
            <a:ext cx="5715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Эстафета «Бег с заданием»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ПИРАМИДА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C:\Users\Эльвира\Desktop\Спортивное Бегуны\3cJaf3_JOG8.jpg"/>
          <p:cNvPicPr/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285720" y="1857364"/>
            <a:ext cx="2965622" cy="2224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Эльвира\Desktop\Спортивное Бегуны\338O--hLGkg.jpg"/>
          <p:cNvPicPr/>
          <p:nvPr/>
        </p:nvPicPr>
        <p:blipFill>
          <a:blip r:embed="rId4" cstate="print">
            <a:lum contrast="10000"/>
          </a:blip>
          <a:srcRect/>
          <a:stretch>
            <a:fillRect/>
          </a:stretch>
        </p:blipFill>
        <p:spPr bwMode="auto">
          <a:xfrm>
            <a:off x="5857884" y="2214554"/>
            <a:ext cx="2866682" cy="2150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Эльвира\Desktop\Спортивное Бегуны\AfemTdW98dE.jpg"/>
          <p:cNvPicPr/>
          <p:nvPr/>
        </p:nvPicPr>
        <p:blipFill>
          <a:blip r:embed="rId5" cstate="print">
            <a:lum contrast="10000"/>
          </a:blip>
          <a:srcRect/>
          <a:stretch>
            <a:fillRect/>
          </a:stretch>
        </p:blipFill>
        <p:spPr bwMode="auto">
          <a:xfrm>
            <a:off x="2357422" y="4429132"/>
            <a:ext cx="2965570" cy="2224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Эльвира\Desktop\Спортивное Бегуны\6MXGpYXwPZw.jpg"/>
          <p:cNvPicPr/>
          <p:nvPr/>
        </p:nvPicPr>
        <p:blipFill>
          <a:blip r:embed="rId6" cstate="print">
            <a:lum contrast="10000"/>
          </a:blip>
          <a:srcRect/>
          <a:stretch>
            <a:fillRect/>
          </a:stretch>
        </p:blipFill>
        <p:spPr bwMode="auto">
          <a:xfrm>
            <a:off x="3643306" y="1571612"/>
            <a:ext cx="1724428" cy="2301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Эльвира\Desktop\Спортивное Бегуны\hello_html_233bc1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5213" y="0"/>
            <a:ext cx="9179213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3108" y="142852"/>
            <a:ext cx="57150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Подвижная игра с бегом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«Ловишка»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C:\Users\Эльвира\Desktop\Спортивное Бегуны\qU3tRA2tG10.jpg"/>
          <p:cNvPicPr/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1142976" y="1000108"/>
            <a:ext cx="3143272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Users\Эльвира\Desktop\Спортивное Бегуны\uYTGk71EaaA.jpg"/>
          <p:cNvPicPr/>
          <p:nvPr/>
        </p:nvPicPr>
        <p:blipFill>
          <a:blip r:embed="rId4" cstate="print">
            <a:lum contrast="10000"/>
          </a:blip>
          <a:srcRect/>
          <a:stretch>
            <a:fillRect/>
          </a:stretch>
        </p:blipFill>
        <p:spPr bwMode="auto">
          <a:xfrm>
            <a:off x="4429124" y="1785926"/>
            <a:ext cx="3071834" cy="3861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185</Words>
  <Application>Microsoft Office PowerPoint</Application>
  <PresentationFormat>Экран (4:3)</PresentationFormat>
  <Paragraphs>36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Эльвира</dc:creator>
  <cp:lastModifiedBy>Эльвира</cp:lastModifiedBy>
  <cp:revision>4</cp:revision>
  <dcterms:created xsi:type="dcterms:W3CDTF">2021-09-18T16:28:51Z</dcterms:created>
  <dcterms:modified xsi:type="dcterms:W3CDTF">2021-09-18T17:06:14Z</dcterms:modified>
</cp:coreProperties>
</file>