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7D56-DC39-46FF-82CA-9598A3A42EDB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0AE-3DCC-4B31-9EBC-C6FF90692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7D56-DC39-46FF-82CA-9598A3A42EDB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0AE-3DCC-4B31-9EBC-C6FF90692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7D56-DC39-46FF-82CA-9598A3A42EDB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0AE-3DCC-4B31-9EBC-C6FF90692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7D56-DC39-46FF-82CA-9598A3A42EDB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0AE-3DCC-4B31-9EBC-C6FF90692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7D56-DC39-46FF-82CA-9598A3A42EDB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0AE-3DCC-4B31-9EBC-C6FF90692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7D56-DC39-46FF-82CA-9598A3A42EDB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0AE-3DCC-4B31-9EBC-C6FF90692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7D56-DC39-46FF-82CA-9598A3A42EDB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0AE-3DCC-4B31-9EBC-C6FF90692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7D56-DC39-46FF-82CA-9598A3A42EDB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0AE-3DCC-4B31-9EBC-C6FF90692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7D56-DC39-46FF-82CA-9598A3A42EDB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0AE-3DCC-4B31-9EBC-C6FF90692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7D56-DC39-46FF-82CA-9598A3A42EDB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0AE-3DCC-4B31-9EBC-C6FF90692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7D56-DC39-46FF-82CA-9598A3A42EDB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0AE-3DCC-4B31-9EBC-C6FF90692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47D56-DC39-46FF-82CA-9598A3A42EDB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2A0AE-3DCC-4B31-9EBC-C6FF906927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Спортивное Бегуны\hello_html_233bc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921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0"/>
            <a:ext cx="7715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49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корпус 3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143116"/>
            <a:ext cx="771579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 – оздоровительное развлечение</a:t>
            </a: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«БЕГУНЫ»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среднего и старшего дошкольного возраста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Посвящённое Всероссийскому Дню бега «Кросс наций»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6143644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Березники, сентябрь, 2021 г.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Спортивное Бегуны\hello_html_233bc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213" y="0"/>
            <a:ext cx="9179213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728" y="857232"/>
            <a:ext cx="66437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 ребятам,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нужен.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со спортом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крепко дружим,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 – здоровье,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спорт – помощник,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 – игра...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ура!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Спортивное Бегуны\hello_html_233bc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9213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285728"/>
            <a:ext cx="700141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 детей к здоровому образу жизни через спортивные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развлечения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Оздоровительные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способствовать укреплению опорно-двигательного аппарата и формированию правильной осанки.</a:t>
            </a:r>
          </a:p>
          <a:p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формировать представление детей об оздоровительном воздействии бега на организм.</a:t>
            </a:r>
          </a:p>
          <a:p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развивать быстроту, силу, ловкость; умение правильно бегать.</a:t>
            </a:r>
          </a:p>
          <a:p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воспитывать в детях потребность в ежедневных физических упражнениях, интерес к бегу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Arimo" panose="020B0604020202020204" pitchFamily="34" charset="0"/>
                <a:cs typeface="Times New Roman" pitchFamily="18" charset="0"/>
              </a:rPr>
              <a:t>Ответственные: 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ea typeface="Arimo" panose="020B0604020202020204" pitchFamily="34" charset="0"/>
                <a:cs typeface="Times New Roman" pitchFamily="18" charset="0"/>
              </a:rPr>
              <a:t>Ситникова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Arimo" panose="020B0604020202020204" pitchFamily="34" charset="0"/>
                <a:cs typeface="Times New Roman" pitchFamily="18" charset="0"/>
              </a:rPr>
              <a:t> О.О.,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ea typeface="Arimo" panose="020B0604020202020204" pitchFamily="34" charset="0"/>
                <a:cs typeface="Times New Roman" pitchFamily="18" charset="0"/>
              </a:rPr>
              <a:t>Григорьян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Arimo" panose="020B0604020202020204" pitchFamily="34" charset="0"/>
                <a:cs typeface="Times New Roman" pitchFamily="18" charset="0"/>
              </a:rPr>
              <a:t> Н.В. – воспитатели групп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Arimo" panose="020B0604020202020204" pitchFamily="34" charset="0"/>
                <a:cs typeface="Times New Roman" pitchFamily="18" charset="0"/>
              </a:rPr>
              <a:t>Участники: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Arimo" panose="020B0604020202020204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Arimo" panose="020B0604020202020204" pitchFamily="34" charset="0"/>
                <a:cs typeface="Times New Roman" pitchFamily="18" charset="0"/>
              </a:rPr>
              <a:t>дети старшей и средней групп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Спортивное Бегуны\hello_html_233bc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921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2571744"/>
            <a:ext cx="4143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«Хочешь быть сильным —бегай,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Хочешь быть красивым —бегай,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Хочешь быть умным —бегай!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Хочешь быть здоровым – бегай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Эльвира\Desktop\Спортивное Бегуны\4v5H892fPmk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071670" y="4000504"/>
            <a:ext cx="3429024" cy="260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Эльвира\Desktop\Спортивное Бегуны\7NgXI8TwYMY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286248" y="142852"/>
            <a:ext cx="3286148" cy="246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Спортивное Бегуны\hello_html_233bc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921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428604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Эльвира\Desktop\Спортивное Бегуны\iDOLpZEuFH4.jpg"/>
          <p:cNvPicPr/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14282" y="1785926"/>
            <a:ext cx="3714776" cy="281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Эльвира\Desktop\Спортивное Бегуны\_hTcjgJU0eM.jpg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572000" y="1714488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Спортивное Бегуны\hello_html_233bc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921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785794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Дыхательное упражнение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«Осеннее дыхание»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Эльвира\Desktop\Спортивное Бегуны\jdy6sLkK7_c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14282" y="1500174"/>
            <a:ext cx="2796401" cy="373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Эльвира\Desktop\Спортивное Бегуны\jnvtogif9lI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571868" y="1643050"/>
            <a:ext cx="3714776" cy="276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Спортивное Бегуны\hello_html_233bc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921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142852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Эстафета «Передай флаг»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Эльвира\Desktop\Спортивное Бегуны\DuMH-bmZAAo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071538" y="1928802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Эльвира\Desktop\Спортивное Бегуны\OSVZIWecC5k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500694" y="2571744"/>
            <a:ext cx="32147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Спортивное Бегуны\hello_html_233bc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921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142852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Эстафета «Бег с препятствиями»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Эльвира\Desktop\Спортивное Бегуны\fB3M5wJWwHU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1857364"/>
            <a:ext cx="4071966" cy="304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Эльвира\Desktop\Спортивное Бегуны\GJRPfAKqG94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643438" y="2500306"/>
            <a:ext cx="3873170" cy="299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Спортивное Бегуны\hello_html_233bc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921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142852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Эстафета «Бег с заданием»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ПИРАМИДА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Эльвира\Desktop\Спортивное Бегуны\3cJaf3_JOG8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85720" y="1857364"/>
            <a:ext cx="2965622" cy="222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Эльвира\Desktop\Спортивное Бегуны\338O--hLGkg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857884" y="2214554"/>
            <a:ext cx="2866682" cy="215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Эльвира\Desktop\Спортивное Бегуны\AfemTdW98dE.jpg"/>
          <p:cNvPicPr/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2357422" y="4429132"/>
            <a:ext cx="2965570" cy="222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Эльвира\Desktop\Спортивное Бегуны\6MXGpYXwPZw.jpg"/>
          <p:cNvPicPr/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3643306" y="1571612"/>
            <a:ext cx="1724428" cy="230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Спортивное Бегуны\hello_html_233bc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213" y="0"/>
            <a:ext cx="917921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142852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Подвижная игра с бегом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«Ловишка»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Эльвира\Desktop\Спортивное Бегуны\qU3tRA2tG10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142976" y="1000108"/>
            <a:ext cx="314327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Эльвира\Desktop\Спортивное Бегуны\uYTGk71EaaA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429124" y="1785926"/>
            <a:ext cx="3071834" cy="386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185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Эльвира</dc:creator>
  <cp:lastModifiedBy>Эльвира</cp:lastModifiedBy>
  <cp:revision>4</cp:revision>
  <dcterms:created xsi:type="dcterms:W3CDTF">2021-09-18T16:28:51Z</dcterms:created>
  <dcterms:modified xsi:type="dcterms:W3CDTF">2021-09-18T17:06:14Z</dcterms:modified>
</cp:coreProperties>
</file>