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3" r:id="rId7"/>
    <p:sldId id="260" r:id="rId8"/>
    <p:sldId id="261" r:id="rId9"/>
    <p:sldId id="268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9E35-33B2-4F16-8E9E-EF6D11DD9FB7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0ED9-E5C9-4092-83F7-6DF487F6E2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9E35-33B2-4F16-8E9E-EF6D11DD9FB7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0ED9-E5C9-4092-83F7-6DF487F6E2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9E35-33B2-4F16-8E9E-EF6D11DD9FB7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0ED9-E5C9-4092-83F7-6DF487F6E2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9E35-33B2-4F16-8E9E-EF6D11DD9FB7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0ED9-E5C9-4092-83F7-6DF487F6E2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9E35-33B2-4F16-8E9E-EF6D11DD9FB7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0ED9-E5C9-4092-83F7-6DF487F6E2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9E35-33B2-4F16-8E9E-EF6D11DD9FB7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0ED9-E5C9-4092-83F7-6DF487F6E2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9E35-33B2-4F16-8E9E-EF6D11DD9FB7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0ED9-E5C9-4092-83F7-6DF487F6E2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9E35-33B2-4F16-8E9E-EF6D11DD9FB7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0ED9-E5C9-4092-83F7-6DF487F6E2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9E35-33B2-4F16-8E9E-EF6D11DD9FB7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0ED9-E5C9-4092-83F7-6DF487F6E2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9E35-33B2-4F16-8E9E-EF6D11DD9FB7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0ED9-E5C9-4092-83F7-6DF487F6E2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9E35-33B2-4F16-8E9E-EF6D11DD9FB7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0ED9-E5C9-4092-83F7-6DF487F6E2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9E35-33B2-4F16-8E9E-EF6D11DD9FB7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00ED9-E5C9-4092-83F7-6DF487F6E29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Эльвира\Desktop\hello_html_153ef8c3 (1)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28794" y="2714620"/>
            <a:ext cx="62865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Фотоотчёт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мероприятиях, проведённых рамках Всероссийской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акции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Безопасность детства— 2021-2022»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214290"/>
            <a:ext cx="4115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МАДОУ  «Детский сад № 49», корпус 3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4357694"/>
            <a:ext cx="4301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Ситникова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О.О.,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Михлина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А.Н.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Старшая группа № 13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6215082"/>
            <a:ext cx="2893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Березники, февраль, 2022 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Эльвира\Desktop\hello_html_153ef8c3 (1)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428860" y="142852"/>
            <a:ext cx="5000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Просмотр мультипликационных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фильмов: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Уроки осторожности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«Безопасность на дороге, в доме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«Смешарики – «Азбука безопасности»</a:t>
            </a:r>
          </a:p>
        </p:txBody>
      </p:sp>
      <p:pic>
        <p:nvPicPr>
          <p:cNvPr id="11" name="Рисунок 10" descr="C:\Users\Эльвира\Desktop\отчёт по ГО\U1_bS5ATpTQ.jpg"/>
          <p:cNvPicPr/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2714612" y="1428736"/>
            <a:ext cx="314327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2" name="Рисунок 3" descr="C:\Users\Эльвира\Desktop\отчёт по пдд\qQpUXJZUM5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381494"/>
            <a:ext cx="3571885" cy="247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Эльвира\Desktop\hello_html_153ef8c3 (1)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000364" y="214290"/>
            <a:ext cx="5572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Познавательное развлечение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«Путешествие в страну дорожных знаков»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G:\Квест игра Дорожные знаки\20211207_1629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78" y="928670"/>
            <a:ext cx="2431907" cy="184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G:\Квест игра Дорожные знаки\20211207_1633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12" y="1000108"/>
            <a:ext cx="2030466" cy="160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Квест игра Дорожные знаки\20211207_16334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0" y="3071810"/>
            <a:ext cx="2012622" cy="15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Квест игра Дорожные знаки\20211207_1634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26" y="2857496"/>
            <a:ext cx="2155680" cy="16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Квест игра Дорожные знаки\20211207_16354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13"/>
          <a:stretch/>
        </p:blipFill>
        <p:spPr bwMode="auto">
          <a:xfrm>
            <a:off x="4214810" y="4929198"/>
            <a:ext cx="2249311" cy="178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Квест игра Дорожные знаки\20211207_16371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3702" y="4857760"/>
            <a:ext cx="2335183" cy="180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F:\Квест игра Дорожные знаки\20211207_16451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4500570"/>
            <a:ext cx="2542196" cy="206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Квест игра Дорожные знаки\20211207_16505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794" y="2714620"/>
            <a:ext cx="2192823" cy="174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Эльвира\Desktop\hello_html_153ef8c3 (1)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1" descr="C:\Users\Эльвира\Desktop\Месяц безопасности\CikrO97lQ6o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3214678" y="714356"/>
            <a:ext cx="2663825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071802" y="214290"/>
            <a:ext cx="47863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Коллективная работа</a:t>
            </a:r>
          </a:p>
        </p:txBody>
      </p:sp>
      <p:pic>
        <p:nvPicPr>
          <p:cNvPr id="8" name="Рисунок 16" descr="C:\Users\Эльвира\Desktop\Месяц безопасности\4AhfBfcfGik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6286512" y="428604"/>
            <a:ext cx="20478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4" descr="C:\Users\Эльвира\Desktop\Месяц безопасности\7advzkvqD-k (1).jpg"/>
          <p:cNvPicPr>
            <a:picLocks noChangeAspect="1" noChangeArrowheads="1"/>
          </p:cNvPicPr>
          <p:nvPr/>
        </p:nvPicPr>
        <p:blipFill>
          <a:blip r:embed="rId5">
            <a:lum contrast="10000"/>
          </a:blip>
          <a:srcRect/>
          <a:stretch>
            <a:fillRect/>
          </a:stretch>
        </p:blipFill>
        <p:spPr bwMode="auto">
          <a:xfrm>
            <a:off x="1785918" y="4203700"/>
            <a:ext cx="1989138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7" descr="C:\Users\Эльвира\Desktop\Месяц безопасности\Oyg5CJ_r8ms.jpg"/>
          <p:cNvPicPr>
            <a:picLocks noChangeAspect="1" noChangeArrowheads="1"/>
          </p:cNvPicPr>
          <p:nvPr/>
        </p:nvPicPr>
        <p:blipFill>
          <a:blip r:embed="rId6">
            <a:lum contrast="20000"/>
          </a:blip>
          <a:srcRect/>
          <a:stretch>
            <a:fillRect/>
          </a:stretch>
        </p:blipFill>
        <p:spPr bwMode="auto">
          <a:xfrm>
            <a:off x="6072198" y="3357562"/>
            <a:ext cx="245745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5" descr="C:\Users\Эльвира\Desktop\Месяц безопасности\4IPinUPHmQQ.jpg"/>
          <p:cNvPicPr>
            <a:picLocks noChangeAspect="1" noChangeArrowheads="1"/>
          </p:cNvPicPr>
          <p:nvPr/>
        </p:nvPicPr>
        <p:blipFill>
          <a:blip r:embed="rId7">
            <a:lum contrast="20000"/>
          </a:blip>
          <a:srcRect/>
          <a:stretch>
            <a:fillRect/>
          </a:stretch>
        </p:blipFill>
        <p:spPr bwMode="auto">
          <a:xfrm>
            <a:off x="4143372" y="4929198"/>
            <a:ext cx="2336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Эльвира\Desktop\hello_html_153ef8c3 (1)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000364" y="2142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Спортивное развлечение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«Если случился пожар»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Эльвира\Desktop\543Fjju6aHw.jpg"/>
          <p:cNvPicPr/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643174" y="857232"/>
            <a:ext cx="1626205" cy="217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Эльвира\Desktop\CpHFlQoAQHo.jpg"/>
          <p:cNvPicPr/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4500562" y="928670"/>
            <a:ext cx="2424605" cy="181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Эльвира\Desktop\I_4c9elPm3o.jpg"/>
          <p:cNvPicPr/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1928794" y="3286124"/>
            <a:ext cx="2061263" cy="275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Эльвира\Desktop\gECiUE8IJmg.jpg"/>
          <p:cNvPicPr/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4214810" y="3286124"/>
            <a:ext cx="207170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Эльвира\Desktop\UFyHiyip7Vk.jpg"/>
          <p:cNvPicPr/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>
            <a:off x="6429388" y="3071810"/>
            <a:ext cx="257176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Эльвира\Desktop\hello_html_153ef8c3 (1)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643174" y="857232"/>
            <a:ext cx="6000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акции является проведение мероприятий, направленных на профилактику чрезвычайных происшествий с несовершеннолетними, в том числе на усиление мер по обеспечению безопасности детей на дорогах, на покрытых льдом водоёмах, на детских площадках и зимних ледовых городках, на недопущение нахождения несовершеннолетних на объектах строек и в заброшенных зданиях, на усиление мер по обеспечению пожарной безопасности.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Эльвира\Desktop\hello_html_153ef8c3 (1)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14678" y="785794"/>
            <a:ext cx="44376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Уголок безопасности для родителей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Эльвира\Desktop\для фотоотчёта месячник\KGrVDw2JzO0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2071670" y="1643050"/>
            <a:ext cx="6544443" cy="4908333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Эльвира\Desktop\hello_html_153ef8c3 (1)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43636" y="642918"/>
            <a:ext cx="2214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Консультация для родителей в группе в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Вконтакте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«Безопасная зима»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Эльвира\Desktop\безопасность детства\IECFi_D44tA.jpg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2714612" y="0"/>
            <a:ext cx="3261128" cy="6858000"/>
          </a:xfrm>
          <a:prstGeom prst="rect">
            <a:avLst/>
          </a:prstGeom>
          <a:noFill/>
        </p:spPr>
      </p:pic>
      <p:pic>
        <p:nvPicPr>
          <p:cNvPr id="1027" name="Picture 3" descr="C:\Users\Эльвира\Desktop\безопасность детства\sag-pITMiP8.jpg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6286512" y="1857376"/>
            <a:ext cx="2305843" cy="5000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Эльвира\Desktop\hello_html_153ef8c3 (1)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215074" y="428604"/>
            <a:ext cx="22145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Консультация для родителей в группе в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Вконтакте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«Безопасный Новый год»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Эльвира\Desktop\безопасность детства\OqQVM3oYKC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42852"/>
            <a:ext cx="3327004" cy="6500834"/>
          </a:xfrm>
          <a:prstGeom prst="rect">
            <a:avLst/>
          </a:prstGeom>
          <a:noFill/>
        </p:spPr>
      </p:pic>
      <p:pic>
        <p:nvPicPr>
          <p:cNvPr id="2051" name="Picture 3" descr="C:\Users\Эльвира\Desktop\безопасность детства\q_lMRGUG_WY.jpg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6429388" y="1928802"/>
            <a:ext cx="2272902" cy="4714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Эльвира\Desktop\hello_html_153ef8c3 (1)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714612" y="357166"/>
            <a:ext cx="271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Памятки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Эльвира\Desktop\для фотоотчёта месячник\1hhDHmY019U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2643174" y="714356"/>
            <a:ext cx="3000396" cy="400052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4" name="Picture 2" descr="C:\Users\Эльвира\Desktop\безопасность детства\b7oDfacchHU.jpg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6000760" y="357166"/>
            <a:ext cx="2832897" cy="614363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500430" y="5072074"/>
            <a:ext cx="22145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Консультация для родителей в группе в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Вконтакте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«Безопасность на дороге»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Эльвира\Desktop\hello_html_153ef8c3 (1)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357554" y="214290"/>
            <a:ext cx="2928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Тематическое занятие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"Номера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служб спасения"</a:t>
            </a:r>
          </a:p>
        </p:txBody>
      </p:sp>
      <p:pic>
        <p:nvPicPr>
          <p:cNvPr id="7" name="Рисунок 6" descr="C:\Users\Эльвира\Desktop\Новая папка\gplew8p5Mw0.jpg"/>
          <p:cNvPicPr/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2786050" y="1142984"/>
            <a:ext cx="221457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Эльвира\Desktop\Новая папка\VIhri5pxxhs.jpg"/>
          <p:cNvPicPr/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4857752" y="3857628"/>
            <a:ext cx="2143108" cy="2807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Эльвира\Desktop\Новая папка\42rtXt9wEF8.jpg"/>
          <p:cNvPicPr/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6357950" y="1071546"/>
            <a:ext cx="2204018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Эльвира\Desktop\hello_html_153ef8c3 (1)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000364" y="2142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Тематическое занятие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«Безопасность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дорожного движения»</a:t>
            </a:r>
          </a:p>
        </p:txBody>
      </p:sp>
      <p:pic>
        <p:nvPicPr>
          <p:cNvPr id="8" name="Рисунок 7" descr="C:\Users\Эльвира\Desktop\Новая папка\LcOrnU4k0W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214422"/>
            <a:ext cx="3008922" cy="225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Эльвира\Desktop\Новая папка\XnzzQEyynI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643314"/>
            <a:ext cx="2928240" cy="219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Эльвира\Desktop\Новая папка\4eRdBbA_pA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4143380"/>
            <a:ext cx="3019350" cy="226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Эльвира\Desktop\hello_html_153ef8c3 (1)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000364" y="2142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Рисование «Правила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поведения дома и на улице»</a:t>
            </a:r>
          </a:p>
        </p:txBody>
      </p:sp>
      <p:pic>
        <p:nvPicPr>
          <p:cNvPr id="5" name="Рисунок 4" descr="C:\Users\Эльвира\Desktop\ОТЧЁТ ПДД ноябрь\zSWP_2MDB9A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643174" y="1071546"/>
            <a:ext cx="312515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4" descr="C:\Users\Эльвира\Desktop\ОТЧЁТ ПДД ноябрь\zSWP_2MDB9A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5929322" y="1857364"/>
            <a:ext cx="303044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6" descr="C:\Users\Эльвира\Desktop\ОТЧЁТ ПДД ноябрь\dbkYj5CLKCg.jpg"/>
          <p:cNvPicPr>
            <a:picLocks noChangeAspect="1" noChangeArrowheads="1"/>
          </p:cNvPicPr>
          <p:nvPr/>
        </p:nvPicPr>
        <p:blipFill>
          <a:blip r:embed="rId5">
            <a:lum contrast="20000"/>
          </a:blip>
          <a:srcRect/>
          <a:stretch>
            <a:fillRect/>
          </a:stretch>
        </p:blipFill>
        <p:spPr bwMode="auto">
          <a:xfrm>
            <a:off x="2071670" y="3857628"/>
            <a:ext cx="340677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213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Эльвира</dc:creator>
  <cp:lastModifiedBy>Эльвира</cp:lastModifiedBy>
  <cp:revision>12</cp:revision>
  <dcterms:created xsi:type="dcterms:W3CDTF">2022-02-20T14:03:32Z</dcterms:created>
  <dcterms:modified xsi:type="dcterms:W3CDTF">2022-02-20T16:01:42Z</dcterms:modified>
</cp:coreProperties>
</file>