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 varScale="1">
        <p:scale>
          <a:sx n="66" d="100"/>
          <a:sy n="66" d="100"/>
        </p:scale>
        <p:origin x="-141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28C12-74E2-439C-AD71-D2F052A48A21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EEB60-568A-4142-A109-1397ABE5C4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337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EEB60-568A-4142-A109-1397ABE5C4E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2886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D2C-58A3-4D78-A192-F120C28040D6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89DC-21B2-45FB-A1CA-D9E5F91C7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4366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D2C-58A3-4D78-A192-F120C28040D6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89DC-21B2-45FB-A1CA-D9E5F91C7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4117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D2C-58A3-4D78-A192-F120C28040D6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89DC-21B2-45FB-A1CA-D9E5F91C7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9617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D2C-58A3-4D78-A192-F120C28040D6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89DC-21B2-45FB-A1CA-D9E5F91C7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708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D2C-58A3-4D78-A192-F120C28040D6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89DC-21B2-45FB-A1CA-D9E5F91C7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833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D2C-58A3-4D78-A192-F120C28040D6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89DC-21B2-45FB-A1CA-D9E5F91C7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161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D2C-58A3-4D78-A192-F120C28040D6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89DC-21B2-45FB-A1CA-D9E5F91C7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218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D2C-58A3-4D78-A192-F120C28040D6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89DC-21B2-45FB-A1CA-D9E5F91C7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1902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D2C-58A3-4D78-A192-F120C28040D6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89DC-21B2-45FB-A1CA-D9E5F91C7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3760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D2C-58A3-4D78-A192-F120C28040D6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89DC-21B2-45FB-A1CA-D9E5F91C7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5521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41D2C-58A3-4D78-A192-F120C28040D6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89DC-21B2-45FB-A1CA-D9E5F91C7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214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41D2C-58A3-4D78-A192-F120C28040D6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289DC-21B2-45FB-A1CA-D9E5F91C77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0087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" y="0"/>
            <a:ext cx="913942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735700" y="2132856"/>
            <a:ext cx="5672600" cy="259228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Спортивное развлечение «Россия – родина моя»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324118"/>
            <a:ext cx="7848872" cy="504056"/>
          </a:xfrm>
          <a:prstGeom prst="rect">
            <a:avLst/>
          </a:prstGeom>
          <a:solidFill>
            <a:srgbClr val="FFFFFF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«Детский сад №49»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60557" y="5013176"/>
            <a:ext cx="326278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Июнь 2023г</a:t>
            </a:r>
            <a:endParaRPr lang="ru-RU" sz="1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09169" y="1016732"/>
            <a:ext cx="496855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Фотоотчет по ЗОЖ.</a:t>
            </a:r>
            <a:endParaRPr lang="ru-RU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811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8" y="2010"/>
            <a:ext cx="9133104" cy="685397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28860" y="571480"/>
            <a:ext cx="6264696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развивать двигательную активность, силовые качества;</a:t>
            </a:r>
          </a:p>
          <a:p>
            <a:pPr lvl="0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создать радостное настроение;</a:t>
            </a:r>
          </a:p>
          <a:p>
            <a:pPr lvl="0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воспитывать желание заниматься спортом, привычку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зож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воспитывать чувство патриотизма у детей, уважительное отношение к символам России.</a:t>
            </a:r>
          </a:p>
          <a:p>
            <a:pPr lvl="0"/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86215" y="2060848"/>
            <a:ext cx="6696744" cy="3168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b="1" dirty="0" smtClean="0">
                <a:solidFill>
                  <a:schemeClr val="accent1"/>
                </a:solidFill>
              </a:rPr>
              <a:t>Задачи</a:t>
            </a:r>
            <a:r>
              <a:rPr lang="ru-RU" sz="1400" b="1" dirty="0">
                <a:solidFill>
                  <a:schemeClr val="accent1"/>
                </a:solidFill>
              </a:rPr>
              <a:t>:</a:t>
            </a:r>
          </a:p>
          <a:p>
            <a:r>
              <a:rPr lang="ru-RU" sz="1400" b="1" dirty="0">
                <a:solidFill>
                  <a:schemeClr val="accent1"/>
                </a:solidFill>
              </a:rPr>
              <a:t>Оздоровительные:</a:t>
            </a:r>
          </a:p>
          <a:p>
            <a:r>
              <a:rPr lang="ru-RU" sz="1400" b="1" dirty="0" smtClean="0">
                <a:solidFill>
                  <a:schemeClr val="accent1"/>
                </a:solidFill>
              </a:rPr>
              <a:t>Способствовать </a:t>
            </a:r>
            <a:r>
              <a:rPr lang="ru-RU" sz="1400" b="1" dirty="0">
                <a:solidFill>
                  <a:schemeClr val="accent1"/>
                </a:solidFill>
              </a:rPr>
              <a:t>укреплению опорно-двигательного аппарата и формированию правильной осанки.</a:t>
            </a:r>
          </a:p>
          <a:p>
            <a:r>
              <a:rPr lang="ru-RU" sz="1400" b="1" dirty="0">
                <a:solidFill>
                  <a:schemeClr val="accent1"/>
                </a:solidFill>
              </a:rPr>
              <a:t>Образовательные:</a:t>
            </a:r>
          </a:p>
          <a:p>
            <a:r>
              <a:rPr lang="ru-RU" sz="1400" b="1" dirty="0">
                <a:solidFill>
                  <a:schemeClr val="accent1"/>
                </a:solidFill>
              </a:rPr>
              <a:t>Формировать представление о здоровом образе жизни; совершенствовать двигательные умения и навыки в играх-эстафетах</a:t>
            </a:r>
            <a:r>
              <a:rPr lang="ru-RU" sz="1400" b="1" dirty="0" smtClean="0">
                <a:solidFill>
                  <a:schemeClr val="accent1"/>
                </a:solidFill>
              </a:rPr>
              <a:t>.</a:t>
            </a:r>
          </a:p>
          <a:p>
            <a:r>
              <a:rPr lang="ru-RU" sz="1400" b="1" dirty="0" smtClean="0">
                <a:solidFill>
                  <a:schemeClr val="accent1"/>
                </a:solidFill>
              </a:rPr>
              <a:t>Развивающие</a:t>
            </a:r>
            <a:r>
              <a:rPr lang="ru-RU" sz="1400" b="1" dirty="0">
                <a:solidFill>
                  <a:schemeClr val="accent1"/>
                </a:solidFill>
              </a:rPr>
              <a:t>:</a:t>
            </a:r>
          </a:p>
          <a:p>
            <a:r>
              <a:rPr lang="ru-RU" sz="1400" b="1" dirty="0">
                <a:solidFill>
                  <a:schemeClr val="accent1"/>
                </a:solidFill>
              </a:rPr>
              <a:t>Развивать физические качества (силу, ловкость, быстроту, выносливость, координацию движений, формировать двигательные навыки</a:t>
            </a:r>
            <a:r>
              <a:rPr lang="ru-RU" sz="1400" b="1" dirty="0" smtClean="0">
                <a:solidFill>
                  <a:schemeClr val="accent1"/>
                </a:solidFill>
              </a:rPr>
              <a:t>).</a:t>
            </a:r>
          </a:p>
          <a:p>
            <a:r>
              <a:rPr lang="ru-RU" sz="1400" b="1" dirty="0" smtClean="0">
                <a:solidFill>
                  <a:schemeClr val="accent1"/>
                </a:solidFill>
              </a:rPr>
              <a:t>Воспитательные</a:t>
            </a:r>
            <a:r>
              <a:rPr lang="ru-RU" sz="1400" b="1" dirty="0">
                <a:solidFill>
                  <a:schemeClr val="accent1"/>
                </a:solidFill>
              </a:rPr>
              <a:t>:</a:t>
            </a:r>
          </a:p>
          <a:p>
            <a:r>
              <a:rPr lang="ru-RU" sz="1400" b="1" dirty="0">
                <a:solidFill>
                  <a:schemeClr val="accent1"/>
                </a:solidFill>
              </a:rPr>
              <a:t>Воспитывать чувство сопереживания друг за друга, желание участвовать в спортивных соревнованиях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30088" y="5229200"/>
            <a:ext cx="658822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Время проведения: 6 июня 2023г. Участники дети младшей группы №7, группа №8, группа №9, педагоги </a:t>
            </a:r>
            <a:r>
              <a:rPr lang="ru-RU" sz="1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Яичкина</a:t>
            </a:r>
            <a:r>
              <a:rPr lang="ru-RU" sz="1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Е.А., Горшкова В.В., Абраменкова А.В, Пушкарева О.С,</a:t>
            </a:r>
            <a:endParaRPr lang="ru-RU" sz="1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794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28926" y="914420"/>
            <a:ext cx="3286148" cy="714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«Передай флажок». </a:t>
            </a:r>
            <a:endParaRPr lang="ru-RU" dirty="0"/>
          </a:p>
        </p:txBody>
      </p:sp>
      <p:pic>
        <p:nvPicPr>
          <p:cNvPr id="6146" name="Picture 2" descr="https://sun9-63.userapi.com/impg/ofhgdWN_hA-4mWW-LUGc5Yo2JwSF5fbbnLkJQg/dL3XtiJgqYA.jpg?size=1280x720&amp;quality=95&amp;sign=5ae0eac5ef98a7ffe5b3525b2306daae&amp;type=album"/>
          <p:cNvPicPr>
            <a:picLocks noChangeAspect="1" noChangeArrowheads="1"/>
          </p:cNvPicPr>
          <p:nvPr/>
        </p:nvPicPr>
        <p:blipFill>
          <a:blip r:embed="rId3" cstate="print"/>
          <a:srcRect r="19991"/>
          <a:stretch>
            <a:fillRect/>
          </a:stretch>
        </p:blipFill>
        <p:spPr bwMode="auto">
          <a:xfrm>
            <a:off x="3203848" y="1908056"/>
            <a:ext cx="2880320" cy="2025000"/>
          </a:xfrm>
          <a:prstGeom prst="rect">
            <a:avLst/>
          </a:prstGeom>
          <a:noFill/>
        </p:spPr>
      </p:pic>
      <p:pic>
        <p:nvPicPr>
          <p:cNvPr id="6148" name="Picture 4" descr="https://sun9-19.userapi.com/impg/V-i40EwR94a_Bj4PCqR6eqb7jN4pfMXlv6uKIA/y7135y6oXcs.jpg?size=608x1080&amp;quality=95&amp;sign=9eb9400634f11d17e7db7ed3beb7704d&amp;type=album"/>
          <p:cNvPicPr>
            <a:picLocks noChangeAspect="1" noChangeArrowheads="1"/>
          </p:cNvPicPr>
          <p:nvPr/>
        </p:nvPicPr>
        <p:blipFill>
          <a:blip r:embed="rId4" cstate="print"/>
          <a:srcRect t="12001" b="13990"/>
          <a:stretch>
            <a:fillRect/>
          </a:stretch>
        </p:blipFill>
        <p:spPr bwMode="auto">
          <a:xfrm>
            <a:off x="6516216" y="2060848"/>
            <a:ext cx="2026667" cy="2664296"/>
          </a:xfrm>
          <a:prstGeom prst="rect">
            <a:avLst/>
          </a:prstGeom>
          <a:noFill/>
        </p:spPr>
      </p:pic>
      <p:pic>
        <p:nvPicPr>
          <p:cNvPr id="6150" name="Picture 6" descr="https://sun9-6.userapi.com/impg/_ZFjyuX1iGnX9loLIBDgLIK97D_XZyAk7ro2Ew/A3isGG9Nwkc.jpg?size=1280x720&amp;quality=95&amp;sign=d31cf5fac1bb62bfe11377a8fae07e40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077072"/>
            <a:ext cx="3600000" cy="2025000"/>
          </a:xfrm>
          <a:prstGeom prst="rect">
            <a:avLst/>
          </a:prstGeom>
          <a:noFill/>
        </p:spPr>
      </p:pic>
      <p:pic>
        <p:nvPicPr>
          <p:cNvPr id="6152" name="Picture 8" descr="https://sun9-77.userapi.com/impg/A5IoSLCbcBqhbj6TWmFdUMIH-061vsfdOUwLkA/YZV-d48Ei7g.jpg?size=1280x720&amp;quality=95&amp;sign=a7bbc60de819b9815ecac5ab366d7387&amp;type=album"/>
          <p:cNvPicPr>
            <a:picLocks noChangeAspect="1" noChangeArrowheads="1"/>
          </p:cNvPicPr>
          <p:nvPr/>
        </p:nvPicPr>
        <p:blipFill>
          <a:blip r:embed="rId6" cstate="print"/>
          <a:srcRect l="8001" r="49994"/>
          <a:stretch>
            <a:fillRect/>
          </a:stretch>
        </p:blipFill>
        <p:spPr bwMode="auto">
          <a:xfrm>
            <a:off x="683568" y="1844824"/>
            <a:ext cx="2094785" cy="28052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4204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28926" y="908720"/>
            <a:ext cx="3286148" cy="714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«Собери флаг».</a:t>
            </a:r>
            <a:r>
              <a:rPr lang="ru-RU" dirty="0" smtClean="0"/>
              <a:t>  </a:t>
            </a:r>
            <a:r>
              <a:rPr lang="ru-RU" b="1" dirty="0" smtClean="0"/>
              <a:t> </a:t>
            </a:r>
            <a:endParaRPr lang="ru-RU" dirty="0"/>
          </a:p>
        </p:txBody>
      </p:sp>
      <p:pic>
        <p:nvPicPr>
          <p:cNvPr id="5122" name="Picture 2" descr="https://sun9-78.userapi.com/impg/VCjtJY5F29lX7Nusdc6bNLbzVCBbdpTQVY2cow/JfNTW-3vknE.jpg?size=608x1080&amp;quality=95&amp;sign=e65608412453cf781248385a871ff08a&amp;type=album"/>
          <p:cNvPicPr>
            <a:picLocks noChangeAspect="1" noChangeArrowheads="1"/>
          </p:cNvPicPr>
          <p:nvPr/>
        </p:nvPicPr>
        <p:blipFill>
          <a:blip r:embed="rId3" cstate="print"/>
          <a:srcRect b="17991"/>
          <a:stretch>
            <a:fillRect/>
          </a:stretch>
        </p:blipFill>
        <p:spPr bwMode="auto">
          <a:xfrm>
            <a:off x="5796136" y="1844824"/>
            <a:ext cx="2664296" cy="3881188"/>
          </a:xfrm>
          <a:prstGeom prst="rect">
            <a:avLst/>
          </a:prstGeom>
          <a:noFill/>
        </p:spPr>
      </p:pic>
      <p:pic>
        <p:nvPicPr>
          <p:cNvPr id="5124" name="Picture 4" descr="https://sun9-45.userapi.com/impg/UVTxgCkf5uONmk38qSNkRyhfShG8atBKDR4kqQ/oNWlDUZOblI.jpg?size=608x1080&amp;quality=95&amp;sign=50e3b29222a39a1ce178603bb171b49e&amp;type=album"/>
          <p:cNvPicPr>
            <a:picLocks noChangeAspect="1" noChangeArrowheads="1"/>
          </p:cNvPicPr>
          <p:nvPr/>
        </p:nvPicPr>
        <p:blipFill>
          <a:blip r:embed="rId4" cstate="print"/>
          <a:srcRect b="15991"/>
          <a:stretch>
            <a:fillRect/>
          </a:stretch>
        </p:blipFill>
        <p:spPr bwMode="auto">
          <a:xfrm>
            <a:off x="3275856" y="2132856"/>
            <a:ext cx="2314699" cy="3454158"/>
          </a:xfrm>
          <a:prstGeom prst="rect">
            <a:avLst/>
          </a:prstGeom>
          <a:noFill/>
        </p:spPr>
      </p:pic>
      <p:pic>
        <p:nvPicPr>
          <p:cNvPr id="5126" name="Picture 6" descr="https://sun9-74.userapi.com/impg/zGw57V_jBY5L3OKsFBUJtoSe8pYnv4ZZRrso5A/jY9Jb0WSslw.jpg?size=608x1080&amp;quality=95&amp;sign=10fce9455fd39dce0f13ac1e190d0983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916832"/>
            <a:ext cx="2170683" cy="3855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7510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87824" y="836712"/>
            <a:ext cx="3286148" cy="714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«Перекати снаряд». </a:t>
            </a:r>
            <a:endParaRPr lang="ru-RU" dirty="0"/>
          </a:p>
        </p:txBody>
      </p:sp>
      <p:pic>
        <p:nvPicPr>
          <p:cNvPr id="4098" name="Picture 2" descr="https://sun9-79.userapi.com/impg/vDkK90grB2HqJxHhH8iL2U2MxJz0mIxTnt7eDA/t_wBdsYa6dU.jpg?size=1280x721&amp;quality=95&amp;sign=1860125a26c138536c3692230cb42a2c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628800"/>
            <a:ext cx="3600000" cy="2027813"/>
          </a:xfrm>
          <a:prstGeom prst="rect">
            <a:avLst/>
          </a:prstGeom>
          <a:noFill/>
        </p:spPr>
      </p:pic>
      <p:pic>
        <p:nvPicPr>
          <p:cNvPr id="4100" name="Picture 4" descr="https://sun9-72.userapi.com/impg/wM6uqo_h7Pz4FBthao_ufhiO1e225S57onqcFg/lKrNzyJml34.jpg?size=608x1080&amp;quality=95&amp;sign=57af93deb5e27748538ed2e54fe9e9d3&amp;type=album"/>
          <p:cNvPicPr>
            <a:picLocks noChangeAspect="1" noChangeArrowheads="1"/>
          </p:cNvPicPr>
          <p:nvPr/>
        </p:nvPicPr>
        <p:blipFill>
          <a:blip r:embed="rId4" cstate="print"/>
          <a:srcRect b="21991"/>
          <a:stretch>
            <a:fillRect/>
          </a:stretch>
        </p:blipFill>
        <p:spPr bwMode="auto">
          <a:xfrm>
            <a:off x="5436096" y="2132856"/>
            <a:ext cx="2546325" cy="3528392"/>
          </a:xfrm>
          <a:prstGeom prst="rect">
            <a:avLst/>
          </a:prstGeom>
          <a:noFill/>
        </p:spPr>
      </p:pic>
      <p:pic>
        <p:nvPicPr>
          <p:cNvPr id="4102" name="Picture 6" descr="https://sun9-78.userapi.com/impg/oCL_p-JDRWFZ-_8lrhLBzTpPDBv5w8i7HA98lA/o8VuoAtcErE.jpg?size=608x1080&amp;quality=95&amp;sign=4d3435b4c9dd7074355ee9146079e997&amp;type=album"/>
          <p:cNvPicPr>
            <a:picLocks noChangeAspect="1" noChangeArrowheads="1"/>
          </p:cNvPicPr>
          <p:nvPr/>
        </p:nvPicPr>
        <p:blipFill>
          <a:blip r:embed="rId5" cstate="print"/>
          <a:srcRect t="23647" b="33563"/>
          <a:stretch>
            <a:fillRect/>
          </a:stretch>
        </p:blipFill>
        <p:spPr bwMode="auto">
          <a:xfrm>
            <a:off x="1547664" y="3717032"/>
            <a:ext cx="3126316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1854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48064" y="980728"/>
            <a:ext cx="3286148" cy="714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«Добеги до матрешки». </a:t>
            </a:r>
            <a:endParaRPr lang="ru-RU" dirty="0"/>
          </a:p>
        </p:txBody>
      </p:sp>
      <p:pic>
        <p:nvPicPr>
          <p:cNvPr id="3074" name="Picture 2" descr="https://sun9-32.userapi.com/impg/oo19nkO0pLG8HjXtPO1n0Ds1nLLtBAtXMoXAEg/hDtJK2boIfY.jpg?size=1280x721&amp;quality=95&amp;sign=7526c55e06f90df97735d2f5adedabcd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268760"/>
            <a:ext cx="3600000" cy="2027813"/>
          </a:xfrm>
          <a:prstGeom prst="rect">
            <a:avLst/>
          </a:prstGeom>
          <a:noFill/>
        </p:spPr>
      </p:pic>
      <p:pic>
        <p:nvPicPr>
          <p:cNvPr id="3076" name="Picture 4" descr="https://sun9-23.userapi.com/impg/SK_H1fuw4eqb2MsWATKjaz3fnZUl5PO_iNtSnQ/u3f67azTSgQ.jpg?size=608x1080&amp;quality=95&amp;sign=7cf2e156bf77657564555c12ba85fc65&amp;type=album"/>
          <p:cNvPicPr>
            <a:picLocks noChangeAspect="1" noChangeArrowheads="1"/>
          </p:cNvPicPr>
          <p:nvPr/>
        </p:nvPicPr>
        <p:blipFill>
          <a:blip r:embed="rId4" cstate="print"/>
          <a:srcRect l="14002" t="8092" b="24345"/>
          <a:stretch>
            <a:fillRect/>
          </a:stretch>
        </p:blipFill>
        <p:spPr bwMode="auto">
          <a:xfrm>
            <a:off x="5292080" y="1916832"/>
            <a:ext cx="2879920" cy="4019012"/>
          </a:xfrm>
          <a:prstGeom prst="rect">
            <a:avLst/>
          </a:prstGeom>
          <a:noFill/>
        </p:spPr>
      </p:pic>
      <p:pic>
        <p:nvPicPr>
          <p:cNvPr id="3078" name="Picture 6" descr="https://sun9-60.userapi.com/impg/v7MCRhxgO4ot2nvuhV1AcTFSESZfyEBWaTHVFw/B6k2d9q0KLw.jpg?size=1280x721&amp;quality=95&amp;sign=96761a1d113d21393acb2bd1e92b357b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573016"/>
            <a:ext cx="3600000" cy="20278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15734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31840" y="1916832"/>
            <a:ext cx="3286148" cy="714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«Перетяни канат». </a:t>
            </a:r>
            <a:endParaRPr lang="ru-RU" dirty="0"/>
          </a:p>
        </p:txBody>
      </p:sp>
      <p:pic>
        <p:nvPicPr>
          <p:cNvPr id="2050" name="Picture 2" descr="https://sun9-30.userapi.com/impg/MYqrsOMLT-ZaUi-Uc1gVdYquUiz5CuxwI7gXpw/THP5yaSuc9g.jpg?size=1280x721&amp;quality=95&amp;sign=3970e91c9d7a1738702a161c4b518ad3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140968"/>
            <a:ext cx="3600000" cy="2027813"/>
          </a:xfrm>
          <a:prstGeom prst="rect">
            <a:avLst/>
          </a:prstGeom>
          <a:noFill/>
        </p:spPr>
      </p:pic>
      <p:pic>
        <p:nvPicPr>
          <p:cNvPr id="2052" name="Picture 4" descr="https://sun9-46.userapi.com/impg/y5K9h1lGutm0KOEjrBO0wu1IL0pqU6bh3N-LQA/ULrpYOwcZW4.jpg?size=608x1080&amp;quality=95&amp;sign=6feaa5f86a7756bd4a6a5b6f7158da4d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412776"/>
            <a:ext cx="2026667" cy="3600000"/>
          </a:xfrm>
          <a:prstGeom prst="rect">
            <a:avLst/>
          </a:prstGeom>
          <a:noFill/>
        </p:spPr>
      </p:pic>
      <p:pic>
        <p:nvPicPr>
          <p:cNvPr id="2054" name="Picture 6" descr="https://sun9-36.userapi.com/impg/e-47XOJmjg6Ghq5utvOvkshNJc9yFRYDb28X1Q/tMDNLmAfEZU.jpg?size=608x1080&amp;quality=95&amp;sign=c7d74834faf8c534707751c6cd90f611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412776"/>
            <a:ext cx="2026667" cy="36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15734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15816" y="764704"/>
            <a:ext cx="3286148" cy="714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Народная игра «Золотые ворота».</a:t>
            </a:r>
            <a:endParaRPr lang="ru-RU" dirty="0"/>
          </a:p>
        </p:txBody>
      </p:sp>
      <p:pic>
        <p:nvPicPr>
          <p:cNvPr id="1026" name="Picture 2" descr="https://sun9-24.userapi.com/impg/YRTnvHehG_pQ9TXFoCvn69mb39DUqvZ58-a6Aw/u_CeQDYHSsg.jpg?size=1280x721&amp;quality=95&amp;sign=2a83b53e11e37dc6237a182b949671a8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628800"/>
            <a:ext cx="3600000" cy="2027813"/>
          </a:xfrm>
          <a:prstGeom prst="rect">
            <a:avLst/>
          </a:prstGeom>
          <a:noFill/>
        </p:spPr>
      </p:pic>
      <p:pic>
        <p:nvPicPr>
          <p:cNvPr id="1028" name="Picture 4" descr="https://sun9-68.userapi.com/impg/vOeXaIgSDH3mW0_VXW0E_QRSIAC-Ij-0Gwbamg/DA9xLl-F4tQ.jpg?size=1280x721&amp;quality=95&amp;sign=ca3435e5fa2106b4cb96787a8d896504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861048"/>
            <a:ext cx="3600000" cy="2027813"/>
          </a:xfrm>
          <a:prstGeom prst="rect">
            <a:avLst/>
          </a:prstGeom>
          <a:noFill/>
        </p:spPr>
      </p:pic>
      <p:pic>
        <p:nvPicPr>
          <p:cNvPr id="1030" name="Picture 6" descr="https://sun9-12.userapi.com/impg/F_fJuho2bat6WslFXQp1MDAcOfYOQWveMdQmbA/9XqO3NYeR0Q.jpg?size=1280x721&amp;quality=95&amp;sign=4ed89c28ece598bbcb3cce743f559212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628800"/>
            <a:ext cx="3600000" cy="2027813"/>
          </a:xfrm>
          <a:prstGeom prst="rect">
            <a:avLst/>
          </a:prstGeom>
          <a:noFill/>
        </p:spPr>
      </p:pic>
      <p:pic>
        <p:nvPicPr>
          <p:cNvPr id="1032" name="Picture 8" descr="https://sun9-33.userapi.com/impg/sPk4b9LDFLK45RMESrCIdipbvRreBH8-QZ-n_w/dLkklMwno6A.jpg?size=1280x721&amp;quality=95&amp;sign=a0a2d2af3493aabab95ecfc17d8f3a49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861048"/>
            <a:ext cx="3600000" cy="20278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157343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186</Words>
  <Application>Microsoft Office PowerPoint</Application>
  <PresentationFormat>Экран (4:3)</PresentationFormat>
  <Paragraphs>24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Спортивное развлечение «Россия – родина моя»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1.Целевая прогулка «К перекрестку.</dc:title>
  <dc:creator>Пользователь</dc:creator>
  <cp:lastModifiedBy>Admin</cp:lastModifiedBy>
  <cp:revision>27</cp:revision>
  <dcterms:created xsi:type="dcterms:W3CDTF">2022-03-17T10:49:10Z</dcterms:created>
  <dcterms:modified xsi:type="dcterms:W3CDTF">2023-06-07T15:21:43Z</dcterms:modified>
</cp:coreProperties>
</file>