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06F6-7DF9-481E-8221-300E9E9797E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1773-AF13-42AF-B544-BFDBF4828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55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06F6-7DF9-481E-8221-300E9E9797E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1773-AF13-42AF-B544-BFDBF4828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2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06F6-7DF9-481E-8221-300E9E9797E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1773-AF13-42AF-B544-BFDBF4828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3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06F6-7DF9-481E-8221-300E9E9797E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1773-AF13-42AF-B544-BFDBF4828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93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06F6-7DF9-481E-8221-300E9E9797E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1773-AF13-42AF-B544-BFDBF4828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17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06F6-7DF9-481E-8221-300E9E9797E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1773-AF13-42AF-B544-BFDBF4828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02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06F6-7DF9-481E-8221-300E9E9797E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1773-AF13-42AF-B544-BFDBF4828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74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06F6-7DF9-481E-8221-300E9E9797E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1773-AF13-42AF-B544-BFDBF4828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60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06F6-7DF9-481E-8221-300E9E9797E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1773-AF13-42AF-B544-BFDBF4828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33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06F6-7DF9-481E-8221-300E9E9797E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1773-AF13-42AF-B544-BFDBF4828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42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06F6-7DF9-481E-8221-300E9E9797E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1773-AF13-42AF-B544-BFDBF4828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5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906F6-7DF9-481E-8221-300E9E9797E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91773-AF13-42AF-B544-BFDBF4828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1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0" i="0" dirty="0">
                <a:solidFill>
                  <a:srgbClr val="000000"/>
                </a:solidFill>
                <a:effectLst/>
                <a:latin typeface="YS Text"/>
              </a:rPr>
              <a:t>Отчет Всероссийской акции «Безопасность</a:t>
            </a:r>
            <a:br>
              <a:rPr lang="ru-RU" sz="4000" b="0" i="0" dirty="0">
                <a:solidFill>
                  <a:srgbClr val="000000"/>
                </a:solidFill>
                <a:effectLst/>
                <a:latin typeface="YS Text"/>
              </a:rPr>
            </a:br>
            <a:r>
              <a:rPr lang="ru-RU" sz="4000" b="0" i="0" dirty="0">
                <a:solidFill>
                  <a:srgbClr val="000000"/>
                </a:solidFill>
                <a:effectLst/>
                <a:latin typeface="YS Text"/>
              </a:rPr>
              <a:t>детства— 2021-2022»</a:t>
            </a:r>
            <a:br>
              <a:rPr lang="ru-RU" sz="4000" b="0" i="0" dirty="0">
                <a:solidFill>
                  <a:srgbClr val="000000"/>
                </a:solidFill>
                <a:effectLst/>
                <a:latin typeface="YS Text"/>
              </a:rPr>
            </a:br>
            <a:r>
              <a:rPr lang="ru-RU" sz="4000" dirty="0">
                <a:solidFill>
                  <a:srgbClr val="000000"/>
                </a:solidFill>
                <a:latin typeface="YS Text"/>
              </a:rPr>
              <a:t>группа №5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14066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YS Text"/>
              </a:rPr>
              <a:t>Оформление уголка «Зима прекрасна, когда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YS Text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YS Text"/>
              </a:rPr>
              <a:t>безопасна!»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YS Text"/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71137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0" i="0" dirty="0">
                <a:solidFill>
                  <a:srgbClr val="000000"/>
                </a:solidFill>
                <a:effectLst/>
                <a:latin typeface="YS Text"/>
              </a:rPr>
              <a:t>Размещение памяток по ПДД</a:t>
            </a:r>
            <a:br>
              <a:rPr lang="ru-RU" sz="3200" b="0" i="0" dirty="0">
                <a:solidFill>
                  <a:srgbClr val="000000"/>
                </a:solidFill>
                <a:effectLst/>
                <a:latin typeface="YS Text"/>
              </a:rPr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03312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0" i="0" dirty="0">
                <a:solidFill>
                  <a:srgbClr val="000000"/>
                </a:solidFill>
                <a:effectLst/>
                <a:latin typeface="YS Text"/>
              </a:rPr>
              <a:t>Распространение листовок «Безопасность детства в</a:t>
            </a:r>
            <a:br>
              <a:rPr lang="ru-RU" sz="3100" b="0" i="0" dirty="0">
                <a:solidFill>
                  <a:srgbClr val="000000"/>
                </a:solidFill>
                <a:effectLst/>
                <a:latin typeface="YS Text"/>
              </a:rPr>
            </a:br>
            <a:r>
              <a:rPr lang="ru-RU" sz="3100" b="0" i="0" dirty="0">
                <a:solidFill>
                  <a:srgbClr val="000000"/>
                </a:solidFill>
                <a:effectLst/>
                <a:latin typeface="YS Text"/>
              </a:rPr>
              <a:t>наших руках»!</a:t>
            </a:r>
            <a:br>
              <a:rPr lang="ru-RU" b="0" i="0" dirty="0">
                <a:solidFill>
                  <a:srgbClr val="000000"/>
                </a:solidFill>
                <a:effectLst/>
                <a:latin typeface="YS Text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12" y="1825625"/>
            <a:ext cx="2634602" cy="4683738"/>
          </a:xfrm>
        </p:spPr>
      </p:pic>
    </p:spTree>
    <p:extLst>
      <p:ext uri="{BB962C8B-B14F-4D97-AF65-F5344CB8AC3E}">
        <p14:creationId xmlns:p14="http://schemas.microsoft.com/office/powerpoint/2010/main" val="60158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0" i="0" dirty="0">
                <a:solidFill>
                  <a:srgbClr val="000000"/>
                </a:solidFill>
                <a:effectLst/>
                <a:latin typeface="YS Text"/>
              </a:rPr>
              <a:t>Тематические занятия: «Безопасность дорожного</a:t>
            </a:r>
            <a:br>
              <a:rPr lang="ru-RU" sz="3100" b="0" i="0" dirty="0">
                <a:solidFill>
                  <a:srgbClr val="000000"/>
                </a:solidFill>
                <a:effectLst/>
                <a:latin typeface="YS Text"/>
              </a:rPr>
            </a:br>
            <a:r>
              <a:rPr lang="ru-RU" sz="3100" b="0" i="0" dirty="0">
                <a:solidFill>
                  <a:srgbClr val="000000"/>
                </a:solidFill>
                <a:effectLst/>
                <a:latin typeface="YS Text"/>
              </a:rPr>
              <a:t>движения»</a:t>
            </a:r>
            <a:br>
              <a:rPr lang="ru-RU" b="0" i="0" dirty="0">
                <a:solidFill>
                  <a:srgbClr val="000000"/>
                </a:solidFill>
                <a:effectLst/>
                <a:latin typeface="YS Text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687662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i="0" dirty="0">
                <a:solidFill>
                  <a:srgbClr val="000000"/>
                </a:solidFill>
                <a:effectLst/>
                <a:latin typeface="YS Text"/>
              </a:rPr>
              <a:t>Выставка рисунков «Правила поведения дома и на</a:t>
            </a:r>
            <a:br>
              <a:rPr lang="ru-RU" sz="2800" b="0" i="0" dirty="0">
                <a:solidFill>
                  <a:srgbClr val="000000"/>
                </a:solidFill>
                <a:effectLst/>
                <a:latin typeface="YS Text"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  <a:latin typeface="YS Text"/>
              </a:rPr>
              <a:t>улице»</a:t>
            </a:r>
            <a:br>
              <a:rPr lang="ru-RU" sz="2800" b="0" i="0" dirty="0">
                <a:solidFill>
                  <a:srgbClr val="000000"/>
                </a:solidFill>
                <a:effectLst/>
                <a:latin typeface="YS Text"/>
              </a:rPr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980864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i="0" dirty="0">
                <a:solidFill>
                  <a:srgbClr val="000000"/>
                </a:solidFill>
                <a:effectLst/>
                <a:latin typeface="YS Text"/>
              </a:rPr>
              <a:t>Распространение буклетов среди родителей</a:t>
            </a:r>
            <a:br>
              <a:rPr lang="ru-RU" sz="2800" b="0" i="0" dirty="0">
                <a:solidFill>
                  <a:srgbClr val="000000"/>
                </a:solidFill>
                <a:effectLst/>
                <a:latin typeface="YS Text"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  <a:latin typeface="YS Text"/>
              </a:rPr>
              <a:t>«Безопасность на льду»</a:t>
            </a:r>
            <a:br>
              <a:rPr lang="ru-RU" sz="2800" b="0" i="0" dirty="0">
                <a:solidFill>
                  <a:srgbClr val="000000"/>
                </a:solidFill>
                <a:effectLst/>
                <a:latin typeface="YS Text"/>
              </a:rPr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58" y="1825625"/>
            <a:ext cx="2791356" cy="4962412"/>
          </a:xfrm>
        </p:spPr>
      </p:pic>
    </p:spTree>
    <p:extLst>
      <p:ext uri="{BB962C8B-B14F-4D97-AF65-F5344CB8AC3E}">
        <p14:creationId xmlns:p14="http://schemas.microsoft.com/office/powerpoint/2010/main" val="3297991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i="0" dirty="0">
                <a:solidFill>
                  <a:srgbClr val="000000"/>
                </a:solidFill>
                <a:effectLst/>
                <a:latin typeface="YS Text"/>
              </a:rPr>
              <a:t>«Правила пожарной безопасности в период новогодних</a:t>
            </a:r>
            <a:br>
              <a:rPr lang="ru-RU" sz="2800" b="0" i="0" dirty="0">
                <a:solidFill>
                  <a:srgbClr val="000000"/>
                </a:solidFill>
                <a:effectLst/>
                <a:latin typeface="YS Text"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  <a:latin typeface="YS Text"/>
              </a:rPr>
              <a:t>каникул»</a:t>
            </a:r>
            <a:br>
              <a:rPr lang="ru-RU" sz="2800" b="0" i="0" dirty="0">
                <a:solidFill>
                  <a:srgbClr val="000000"/>
                </a:solidFill>
                <a:effectLst/>
                <a:latin typeface="YS Text"/>
              </a:rPr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733044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YS Text"/>
              </a:rPr>
              <a:t>С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YS Text"/>
              </a:rPr>
              <a:t>пектакль по пожарной безопасности</a:t>
            </a:r>
            <a:br>
              <a:rPr lang="ru-RU" sz="2800" b="0" i="0" dirty="0">
                <a:solidFill>
                  <a:srgbClr val="000000"/>
                </a:solidFill>
                <a:effectLst/>
                <a:latin typeface="YS Text"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  <a:latin typeface="YS Text"/>
              </a:rPr>
              <a:t>«Предновогодние хлопоты»</a:t>
            </a:r>
            <a:br>
              <a:rPr lang="ru-RU" sz="2800" b="0" i="0" dirty="0">
                <a:solidFill>
                  <a:srgbClr val="000000"/>
                </a:solidFill>
                <a:effectLst/>
                <a:latin typeface="YS Text"/>
              </a:rPr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46" y="1384663"/>
            <a:ext cx="3257107" cy="28938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1" y="3316588"/>
            <a:ext cx="3925797" cy="32306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752" y="3316588"/>
            <a:ext cx="3401106" cy="321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283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95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YS Text</vt:lpstr>
      <vt:lpstr>Тема Office</vt:lpstr>
      <vt:lpstr>Отчет Всероссийской акции «Безопасность детства— 2021-2022» группа №5</vt:lpstr>
      <vt:lpstr>Оформление уголка «Зима прекрасна, когда безопасна!» </vt:lpstr>
      <vt:lpstr>Размещение памяток по ПДД </vt:lpstr>
      <vt:lpstr>Распространение листовок «Безопасность детства в наших руках»! </vt:lpstr>
      <vt:lpstr>Тематические занятия: «Безопасность дорожного движения» </vt:lpstr>
      <vt:lpstr>Выставка рисунков «Правила поведения дома и на улице» </vt:lpstr>
      <vt:lpstr>Распространение буклетов среди родителей «Безопасность на льду» </vt:lpstr>
      <vt:lpstr>«Правила пожарной безопасности в период новогодних каникул» </vt:lpstr>
      <vt:lpstr>Спектакль по пожарной безопасности «Предновогодние хлопоты»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Всероссийской акции «Безопасность детства— 2021-2022» группа №5</dc:title>
  <dc:creator>Admin</dc:creator>
  <cp:lastModifiedBy>Nina</cp:lastModifiedBy>
  <cp:revision>4</cp:revision>
  <dcterms:created xsi:type="dcterms:W3CDTF">2022-02-25T16:16:50Z</dcterms:created>
  <dcterms:modified xsi:type="dcterms:W3CDTF">2022-02-27T05:34:22Z</dcterms:modified>
</cp:coreProperties>
</file>