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90B0-F614-4BA0-AE39-2019CB270FD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8F5-A379-46EB-8440-1AB898035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9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90B0-F614-4BA0-AE39-2019CB270FD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8F5-A379-46EB-8440-1AB898035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6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90B0-F614-4BA0-AE39-2019CB270FD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8F5-A379-46EB-8440-1AB898035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3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90B0-F614-4BA0-AE39-2019CB270FD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8F5-A379-46EB-8440-1AB898035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9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90B0-F614-4BA0-AE39-2019CB270FD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8F5-A379-46EB-8440-1AB898035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6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90B0-F614-4BA0-AE39-2019CB270FD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8F5-A379-46EB-8440-1AB898035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1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90B0-F614-4BA0-AE39-2019CB270FD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8F5-A379-46EB-8440-1AB898035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90B0-F614-4BA0-AE39-2019CB270FD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8F5-A379-46EB-8440-1AB898035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6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90B0-F614-4BA0-AE39-2019CB270FD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8F5-A379-46EB-8440-1AB898035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3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90B0-F614-4BA0-AE39-2019CB270FD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8F5-A379-46EB-8440-1AB898035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8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90B0-F614-4BA0-AE39-2019CB270FD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8F5-A379-46EB-8440-1AB898035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90B0-F614-4BA0-AE39-2019CB270FD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E8F5-A379-46EB-8440-1AB898035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0" y="135128"/>
            <a:ext cx="9144000" cy="5479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23"/>
              </a:avLst>
            </a:prstTxWarp>
          </a:bodyPr>
          <a:lstStyle/>
          <a:p>
            <a:pPr algn="ctr" rtl="0">
              <a:buNone/>
            </a:pPr>
            <a:r>
              <a:rPr lang="ru-RU" sz="2700" b="1" kern="10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/>
              </a:rPr>
              <a:t>Муниципальное автономное дошкольное образовательное учреждение </a:t>
            </a:r>
          </a:p>
          <a:p>
            <a:pPr algn="ctr" rtl="0">
              <a:buNone/>
            </a:pPr>
            <a:r>
              <a:rPr lang="ru-RU" sz="2700" b="1" kern="10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/>
              </a:rPr>
              <a:t>«Детский сад № 49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696287" y="1951867"/>
            <a:ext cx="1751426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Фотоотчёт</a:t>
            </a:r>
            <a:endParaRPr lang="ru-RU" sz="135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74647" y="6015090"/>
            <a:ext cx="2510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Подготовила: </a:t>
            </a:r>
            <a:r>
              <a:rPr lang="ru-RU" sz="1200" dirty="0" err="1"/>
              <a:t>Клям</a:t>
            </a:r>
            <a:r>
              <a:rPr lang="ru-RU" sz="1200" dirty="0"/>
              <a:t> Нина Ивановна</a:t>
            </a:r>
          </a:p>
          <a:p>
            <a:r>
              <a:rPr lang="ru-RU" sz="1200" dirty="0"/>
              <a:t>Казакова Татьяна Викторовна</a:t>
            </a:r>
          </a:p>
          <a:p>
            <a:r>
              <a:rPr lang="ru-RU" sz="1200" dirty="0" smtClean="0"/>
              <a:t>Андронова </a:t>
            </a:r>
            <a:r>
              <a:rPr lang="ru-RU" sz="1200" dirty="0"/>
              <a:t>Ольга Алексеевна</a:t>
            </a:r>
          </a:p>
          <a:p>
            <a:r>
              <a:rPr lang="ru-RU" sz="1200" dirty="0"/>
              <a:t>Суханова Вера </a:t>
            </a:r>
            <a:r>
              <a:rPr lang="ru-RU" sz="1200" dirty="0" smtClean="0"/>
              <a:t>Андреевна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4647" y="4868765"/>
            <a:ext cx="23286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Проведено в рамках 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тематической недели 1 сентября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3428" y="2521111"/>
            <a:ext cx="68643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программа, посвящённая Дню Знаний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с Незнайкой»</a:t>
            </a:r>
          </a:p>
          <a:p>
            <a:pPr algn="ctr"/>
            <a:r>
              <a:rPr lang="ru-RU" i="1" u="sng" dirty="0"/>
              <a:t>для детей групп №2, №3, №1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697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42" y="1292546"/>
            <a:ext cx="5878287" cy="270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Создать у детей праздничное настроение и доброжелательную атмосферу.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1.Способствовать развитию любознательности, творческих способностей.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Воспитывать интерес и мотивацию к познанию окружающего мира.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1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562" y="4365169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упражнение «Султанчики играют, деток забавляют»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0" y="-1"/>
            <a:ext cx="4452260" cy="333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628" y="3526970"/>
            <a:ext cx="4441372" cy="333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308" y="0"/>
            <a:ext cx="4431694" cy="3323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436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68949" y="1284905"/>
            <a:ext cx="2452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«Паровоз-букашка»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92990" cy="329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458" y="3396343"/>
            <a:ext cx="4615542" cy="346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439885"/>
            <a:ext cx="4392989" cy="341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45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3076" y="3105834"/>
            <a:ext cx="293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Аттракцион «Кто быстрее и больше соберёт»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05943" cy="300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3543"/>
            <a:ext cx="4005943" cy="300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812935" y="4593772"/>
            <a:ext cx="2663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Пляска «Ты похлопай вместе с нами»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1502228"/>
            <a:ext cx="4325257" cy="324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562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664" y="78838"/>
            <a:ext cx="488778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7505"/>
            <a:ext cx="3091543" cy="387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1371" y="3126838"/>
            <a:ext cx="4839014" cy="373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736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115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4</cp:revision>
  <dcterms:created xsi:type="dcterms:W3CDTF">2021-09-07T00:49:18Z</dcterms:created>
  <dcterms:modified xsi:type="dcterms:W3CDTF">2021-09-07T01:25:50Z</dcterms:modified>
</cp:coreProperties>
</file>