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4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89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6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3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9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86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415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6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03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8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46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090B0-F614-4BA0-AE39-2019CB270FDE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BE8F5-A379-46EB-8440-1AB8980350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3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0" y="135128"/>
            <a:ext cx="9144000" cy="54797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23"/>
              </a:avLst>
            </a:prstTxWarp>
          </a:bodyPr>
          <a:lstStyle/>
          <a:p>
            <a:pPr algn="ctr" rtl="0">
              <a:buNone/>
            </a:pPr>
            <a:r>
              <a:rPr lang="ru-RU" sz="2700" b="1" kern="10" spc="38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Black"/>
              </a:rPr>
              <a:t>Муниципальное автономное дошкольное образовательное учреждение </a:t>
            </a:r>
          </a:p>
          <a:p>
            <a:pPr algn="ctr" rtl="0">
              <a:buNone/>
            </a:pPr>
            <a:r>
              <a:rPr lang="ru-RU" sz="2700" b="1" kern="10" spc="38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 Black"/>
              </a:rPr>
              <a:t>«Детский сад № 49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696287" y="1951867"/>
            <a:ext cx="1751426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50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100" b="1" spc="38" dirty="0">
                <a:ln w="9525" cmpd="sng">
                  <a:solidFill>
                    <a:schemeClr val="accent1"/>
                  </a:solidFill>
                  <a:prstDash val="solid"/>
                </a:ln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Фотоотчёт</a:t>
            </a:r>
            <a:endParaRPr lang="ru-RU" sz="135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74647" y="6015090"/>
            <a:ext cx="2510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Подготовила: </a:t>
            </a:r>
            <a:r>
              <a:rPr lang="ru-RU" sz="1200" dirty="0" err="1"/>
              <a:t>Клям</a:t>
            </a:r>
            <a:r>
              <a:rPr lang="ru-RU" sz="1200" dirty="0"/>
              <a:t> Нина Ивановна</a:t>
            </a:r>
          </a:p>
          <a:p>
            <a:r>
              <a:rPr lang="ru-RU" sz="1200" dirty="0"/>
              <a:t>Казакова Татьяна Викторовна</a:t>
            </a:r>
          </a:p>
          <a:p>
            <a:r>
              <a:rPr lang="ru-RU" sz="1200" dirty="0" smtClean="0"/>
              <a:t>Андронова </a:t>
            </a:r>
            <a:r>
              <a:rPr lang="ru-RU" sz="1200" dirty="0"/>
              <a:t>Ольга Алексеевна</a:t>
            </a:r>
          </a:p>
          <a:p>
            <a:r>
              <a:rPr lang="ru-RU" sz="1200" dirty="0"/>
              <a:t>Суханова Вера </a:t>
            </a:r>
            <a:r>
              <a:rPr lang="ru-RU" sz="1200" dirty="0" smtClean="0"/>
              <a:t>Андреевна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74647" y="4868765"/>
            <a:ext cx="23286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Проведено в рамках 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тематической недели 1 сентября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3428" y="2521111"/>
            <a:ext cx="68643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программа, посвящённая Дню Знаний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с Незнайкой»</a:t>
            </a:r>
          </a:p>
          <a:p>
            <a:pPr algn="ctr"/>
            <a:r>
              <a:rPr lang="ru-RU" i="1" u="sng" dirty="0"/>
              <a:t>для детей групп №2, №3, №1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6697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7542" y="1292546"/>
            <a:ext cx="5878287" cy="270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Создать у детей праздничное настроение и доброжелательную атмосферу.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1.Способствовать развитию любознательности, творческих способностей.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Воспитывать интерес и мотивацию к познанию окружающего мира.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715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8562" y="4365169"/>
            <a:ext cx="32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упражнение «Султанчики играют, деток забавляют»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40" y="-1"/>
            <a:ext cx="4452260" cy="3339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628" y="3526970"/>
            <a:ext cx="4441372" cy="3331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308" y="0"/>
            <a:ext cx="4431694" cy="3323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436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68949" y="1284905"/>
            <a:ext cx="2452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«Паровоз-букашка»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392990" cy="3294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8458" y="3396343"/>
            <a:ext cx="4615542" cy="3461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439885"/>
            <a:ext cx="4392989" cy="3418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45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93076" y="3105834"/>
            <a:ext cx="2939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Аттракцион «Кто быстрее и больше соберёт»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05943" cy="3004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53543"/>
            <a:ext cx="4005943" cy="3004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812935" y="4593772"/>
            <a:ext cx="2663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Пляска «Ты похлопай вместе с нами»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4914" y="1502228"/>
            <a:ext cx="4325257" cy="3243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5628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5664" y="78838"/>
            <a:ext cx="4887785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47505"/>
            <a:ext cx="3091543" cy="3874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1371" y="3126838"/>
            <a:ext cx="4839014" cy="3731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87363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115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4</cp:revision>
  <dcterms:created xsi:type="dcterms:W3CDTF">2021-09-07T00:49:18Z</dcterms:created>
  <dcterms:modified xsi:type="dcterms:W3CDTF">2021-09-07T01:25:50Z</dcterms:modified>
</cp:coreProperties>
</file>