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9" r:id="rId4"/>
    <p:sldId id="27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E5DDD-AEF8-4997-A329-0BAD9D13433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38160-06C6-48DC-94E2-ED819850D5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39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738160-06C6-48DC-94E2-ED819850D5B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4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806A-FE08-492B-8BCF-CB6C72E4E8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730A-8A47-4804-A128-7D585FE5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50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806A-FE08-492B-8BCF-CB6C72E4E8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730A-8A47-4804-A128-7D585FE5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7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806A-FE08-492B-8BCF-CB6C72E4E8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730A-8A47-4804-A128-7D585FE5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89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806A-FE08-492B-8BCF-CB6C72E4E8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730A-8A47-4804-A128-7D585FE5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3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806A-FE08-492B-8BCF-CB6C72E4E8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730A-8A47-4804-A128-7D585FE5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7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806A-FE08-492B-8BCF-CB6C72E4E8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730A-8A47-4804-A128-7D585FE5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87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806A-FE08-492B-8BCF-CB6C72E4E8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730A-8A47-4804-A128-7D585FE5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02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806A-FE08-492B-8BCF-CB6C72E4E8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730A-8A47-4804-A128-7D585FE5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0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806A-FE08-492B-8BCF-CB6C72E4E8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730A-8A47-4804-A128-7D585FE5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47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806A-FE08-492B-8BCF-CB6C72E4E8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730A-8A47-4804-A128-7D585FE5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84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3806A-FE08-492B-8BCF-CB6C72E4E8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730A-8A47-4804-A128-7D585FE5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3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3806A-FE08-492B-8BCF-CB6C72E4E851}" type="datetimeFigureOut">
              <a:rPr lang="ru-RU" smtClean="0"/>
              <a:t>13.09.2021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4730A-8A47-4804-A128-7D585FE5D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51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926"/>
            <a:ext cx="91440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автономное дошкольное образовательное учреждение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№ 49»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988840"/>
            <a:ext cx="70567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знаний».</a:t>
            </a:r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9289" y="6314822"/>
            <a:ext cx="4572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Березники, 2021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93462" y="3403708"/>
            <a:ext cx="49268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Фотоотчёт о проведённом развлечении с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дошкольниками старшего и среднего возраста.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957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ost-360818-1316797581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-7548"/>
            <a:ext cx="9124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09828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группы № 13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(старшая)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057481"/>
            <a:ext cx="31683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6239" y="6165304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14(средняя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604733">
            <a:off x="1736523" y="5302228"/>
            <a:ext cx="2405619" cy="938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7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Мини- соревнование</a:t>
            </a:r>
            <a:endParaRPr lang="ru-RU" sz="105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7731" y="187124"/>
            <a:ext cx="42124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«Собери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мячики»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1 сент 13 гр\Screenshot_20210901-130056_Video Pla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41" y="836712"/>
            <a:ext cx="2648339" cy="22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1 сентября 15 гр\20210901_1009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63" y="556456"/>
            <a:ext cx="2736304" cy="21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2 сентября 2021\IMG_20210902_095640_85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895" y="3917032"/>
            <a:ext cx="2781672" cy="22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24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ost-360818-1316797581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-7548"/>
            <a:ext cx="9124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09828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группы № 13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(старшая)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057481"/>
            <a:ext cx="31683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6239" y="6165304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14(средняя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604733">
            <a:off x="1736523" y="5448426"/>
            <a:ext cx="2405619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Сплочение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47731" y="187124"/>
            <a:ext cx="42124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«Собери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солнышку лучики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1 сент 13 гр\Screenshot_20210901-130150_Video Play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16" y="908719"/>
            <a:ext cx="2781672" cy="214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1 сентября 15 гр\20210901_1014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369" y="556456"/>
            <a:ext cx="2868071" cy="21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2 сентября 2021\IMG_20210902_100447_26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944" y="4040893"/>
            <a:ext cx="2784942" cy="208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26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ost-360818-1316797581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-7548"/>
            <a:ext cx="9124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09828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группы № 13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(старшая)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057481"/>
            <a:ext cx="31683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6239" y="6165304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14(средняя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604733">
            <a:off x="1561663" y="5473916"/>
            <a:ext cx="2584196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Зажигай!!!</a:t>
            </a:r>
          </a:p>
        </p:txBody>
      </p:sp>
      <p:pic>
        <p:nvPicPr>
          <p:cNvPr id="7170" name="Picture 2" descr="F:\1 сент 13 гр\20210901_093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55" y="885915"/>
            <a:ext cx="2768352" cy="217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1 сентября 15 гр\20210901_1018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87234"/>
            <a:ext cx="2813127" cy="212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8110" y="187124"/>
            <a:ext cx="42124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«Танец  маленьких утят»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F:\2 сентября 2021\Танец маленьких утят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011" y="4041405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13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ost-360818-1316797581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-7548"/>
            <a:ext cx="9124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4548" y="4005064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группы № 13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(старшая)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057481"/>
            <a:ext cx="31683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6239" y="6165304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14(средняя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604733">
            <a:off x="1253324" y="5193749"/>
            <a:ext cx="289908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Здравствуй!!!</a:t>
            </a:r>
          </a:p>
          <a:p>
            <a:pPr algn="ctr"/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Здравствуй, наш любимый, детский сад!</a:t>
            </a:r>
          </a:p>
        </p:txBody>
      </p:sp>
      <p:pic>
        <p:nvPicPr>
          <p:cNvPr id="8194" name="Picture 2" descr="F:\1 сент 13 гр\20210901_103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8" y="843619"/>
            <a:ext cx="2667332" cy="31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1 сентября 15 гр\20210901_1021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131" y="602622"/>
            <a:ext cx="2901685" cy="21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94137"/>
            <a:ext cx="421246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Мы за лето загорели и немного повзрослели…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F:\2 сентября 2021\Солнечные зайчик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92" y="4005064"/>
            <a:ext cx="279672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30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6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1556792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Начало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осени отмечено началом учебного года. Стало традицией День знаний отмечать не только в школах, но и в детских садах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мероприятия: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интереса к обучению и воспитанию, активизация творческой инициативы воспитанников. </a:t>
            </a:r>
          </a:p>
          <a:p>
            <a:pPr lvl="0"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25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" y="6927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51720" y="908720"/>
            <a:ext cx="5472608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представлений детей о празднике;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умение играть по правилам;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созданию  веселого, бодрого настроения.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результат: 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Знаем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первое сентября – «День знаний»;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Умеем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играть по правилам знакомых игр;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Имеем 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испытывать радость от совместного развлечения.</a:t>
            </a:r>
          </a:p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организации деятельности детей: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игровая, коммуникативная.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755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" y="6927"/>
            <a:ext cx="9144000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772816"/>
            <a:ext cx="553985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Место проведения: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групповые комнаты.</a:t>
            </a: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Ответственные: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Григорьян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Н.В.,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Ситникова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О.О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музыкальный центр, СД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диск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игрушки/маски – машинка,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мишка,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заяц, корзины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мячиками двух цветов, солнышко и лучики.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Сюрприз.</a:t>
            </a:r>
          </a:p>
        </p:txBody>
      </p:sp>
    </p:spTree>
    <p:extLst>
      <p:ext uri="{BB962C8B-B14F-4D97-AF65-F5344CB8AC3E}">
        <p14:creationId xmlns:p14="http://schemas.microsoft.com/office/powerpoint/2010/main" val="187234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ost-360818-1316797581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-7548"/>
            <a:ext cx="9124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2 сентября 2021\Утреннее приветствие - Здравствуй, друг! Здравствуй наш весёлый круг!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59" y="3933056"/>
            <a:ext cx="280831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1 сент 13 гр\20210901_091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2952328" cy="22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1 сентября 15 гр\20210901_095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59" y="548680"/>
            <a:ext cx="2844049" cy="224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09828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группы № 13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(старшая)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057481"/>
            <a:ext cx="31683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6239" y="6165304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14(средняя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9732" y="90903"/>
            <a:ext cx="421246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Утренний круг.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«Здравствуй, друг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! Здравствуй, друг! Здравствуй,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 весёлый круг!»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573815">
            <a:off x="1775070" y="5215400"/>
            <a:ext cx="2370722" cy="99257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Групповая традиция. </a:t>
            </a:r>
          </a:p>
          <a:p>
            <a:pPr algn="ctr"/>
            <a:endParaRPr lang="ru-RU" sz="105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6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ost-360818-1316797581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-7548"/>
            <a:ext cx="9124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09828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группы № 13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(старшая)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057481"/>
            <a:ext cx="31683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6239" y="6165304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14(средняя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573815">
            <a:off x="1775070" y="5346205"/>
            <a:ext cx="2370722" cy="7309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7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Ежедневно</a:t>
            </a:r>
            <a:endParaRPr lang="ru-RU" sz="24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F:\1 сент 13 гр\20210901_0912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31" y="875922"/>
            <a:ext cx="2737057" cy="2181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1 сентября 15 гр\20210901_095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48" y="561291"/>
            <a:ext cx="2739533" cy="21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732" y="90903"/>
            <a:ext cx="4212468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Зарядка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разминка.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 фонограмму  песни «У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жирафа пятна, пятнышки везде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2 сентября 2021\Зарядка. У жирафа пятна, пятн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48" y="4076322"/>
            <a:ext cx="2739533" cy="20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927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ost-360818-1316797581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-7548"/>
            <a:ext cx="9124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09828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группы № 13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(старшая)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057481"/>
            <a:ext cx="31683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6239" y="6165304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14(средняя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604733">
            <a:off x="1736523" y="5486894"/>
            <a:ext cx="2405619" cy="56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7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Дружно…</a:t>
            </a:r>
            <a:endParaRPr lang="ru-RU" sz="105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F:\1 сентября 15 гр\20210901_0956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8083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9732" y="90903"/>
            <a:ext cx="421246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Коммуникативная игра «Любимый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одитель».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1 сент 13 гр\Screenshot_20210901-125204_Galler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4" y="791507"/>
            <a:ext cx="2832314" cy="232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2 сентября 2021\Сюжетно - ролевая игра - Едем на автобус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55" y="3948379"/>
            <a:ext cx="2776920" cy="22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6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ost-360818-1316797581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-7548"/>
            <a:ext cx="9124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09828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группы № 13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(старшая)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057481"/>
            <a:ext cx="31683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6239" y="6165304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14(средняя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604733">
            <a:off x="1736523" y="5486894"/>
            <a:ext cx="2405619" cy="56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7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Забавно…</a:t>
            </a:r>
            <a:endParaRPr lang="ru-RU" sz="105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7731" y="187124"/>
            <a:ext cx="42124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«Веселые зайчата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1 сент 13 гр\20210901_0925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90" y="890655"/>
            <a:ext cx="2854998" cy="21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1 сентября 15 гр\20210901_10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56456"/>
            <a:ext cx="2880320" cy="229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2 сентября 2021\Малоподвижная игра - Зайчи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54" y="3986500"/>
            <a:ext cx="2887394" cy="216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69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ost-360818-1316797581_thu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5" y="-7548"/>
            <a:ext cx="9124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09828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группы № 13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(старшая)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80112" y="3057481"/>
            <a:ext cx="316835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  <a:p>
            <a:pPr algn="ctr"/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старшая</a:t>
            </a:r>
            <a:r>
              <a:rPr lang="ru-RU" sz="1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26239" y="6165304"/>
            <a:ext cx="31683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Дети группы №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14(средняя</a:t>
            </a:r>
            <a:r>
              <a:rPr lang="ru-RU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604733">
            <a:off x="1736523" y="5486894"/>
            <a:ext cx="2405619" cy="569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700" b="1" i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Непредсказуемо</a:t>
            </a:r>
            <a:endParaRPr lang="ru-RU" sz="105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7731" y="187124"/>
            <a:ext cx="4212468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«У медведя во бору…».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1 сент 13 гр\20210901_092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70891"/>
            <a:ext cx="2808312" cy="218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1 сентября 15 гр\20210901_1006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63" y="556456"/>
            <a:ext cx="2736303" cy="21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2 сентября 2021\Подвижная игра - У медведя во бору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237" y="3995219"/>
            <a:ext cx="2772330" cy="207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850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451</Words>
  <Application>Microsoft Office PowerPoint</Application>
  <PresentationFormat>Экран (4:3)</PresentationFormat>
  <Paragraphs>88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UPT</dc:creator>
  <cp:lastModifiedBy>UPT</cp:lastModifiedBy>
  <cp:revision>12</cp:revision>
  <dcterms:created xsi:type="dcterms:W3CDTF">2021-09-13T06:07:42Z</dcterms:created>
  <dcterms:modified xsi:type="dcterms:W3CDTF">2021-09-13T17:20:57Z</dcterms:modified>
</cp:coreProperties>
</file>