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9" r:id="rId6"/>
    <p:sldId id="264" r:id="rId7"/>
    <p:sldId id="270" r:id="rId8"/>
    <p:sldId id="265" r:id="rId9"/>
    <p:sldId id="271" r:id="rId10"/>
    <p:sldId id="267" r:id="rId11"/>
    <p:sldId id="272" r:id="rId12"/>
    <p:sldId id="268" r:id="rId13"/>
    <p:sldId id="274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BFA-3CD6-49E0-B473-3314E193DE6C}" type="datetimeFigureOut">
              <a:rPr lang="ru-RU" smtClean="0"/>
              <a:pPr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5B4-7B12-4A92-BC13-315D7E42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4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BFA-3CD6-49E0-B473-3314E193DE6C}" type="datetimeFigureOut">
              <a:rPr lang="ru-RU" smtClean="0"/>
              <a:pPr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5B4-7B12-4A92-BC13-315D7E42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21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BFA-3CD6-49E0-B473-3314E193DE6C}" type="datetimeFigureOut">
              <a:rPr lang="ru-RU" smtClean="0"/>
              <a:pPr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5B4-7B12-4A92-BC13-315D7E42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28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BFA-3CD6-49E0-B473-3314E193DE6C}" type="datetimeFigureOut">
              <a:rPr lang="ru-RU" smtClean="0"/>
              <a:pPr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5B4-7B12-4A92-BC13-315D7E42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68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BFA-3CD6-49E0-B473-3314E193DE6C}" type="datetimeFigureOut">
              <a:rPr lang="ru-RU" smtClean="0"/>
              <a:pPr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5B4-7B12-4A92-BC13-315D7E42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38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BFA-3CD6-49E0-B473-3314E193DE6C}" type="datetimeFigureOut">
              <a:rPr lang="ru-RU" smtClean="0"/>
              <a:pPr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5B4-7B12-4A92-BC13-315D7E42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04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BFA-3CD6-49E0-B473-3314E193DE6C}" type="datetimeFigureOut">
              <a:rPr lang="ru-RU" smtClean="0"/>
              <a:pPr/>
              <a:t>11.09.2021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5B4-7B12-4A92-BC13-315D7E42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65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BFA-3CD6-49E0-B473-3314E193DE6C}" type="datetimeFigureOut">
              <a:rPr lang="ru-RU" smtClean="0"/>
              <a:pPr/>
              <a:t>11.09.2021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5B4-7B12-4A92-BC13-315D7E42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93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BFA-3CD6-49E0-B473-3314E193DE6C}" type="datetimeFigureOut">
              <a:rPr lang="ru-RU" smtClean="0"/>
              <a:pPr/>
              <a:t>11.09.2021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5B4-7B12-4A92-BC13-315D7E42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06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BFA-3CD6-49E0-B473-3314E193DE6C}" type="datetimeFigureOut">
              <a:rPr lang="ru-RU" smtClean="0"/>
              <a:pPr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5B4-7B12-4A92-BC13-315D7E42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01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9BFA-3CD6-49E0-B473-3314E193DE6C}" type="datetimeFigureOut">
              <a:rPr lang="ru-RU" smtClean="0"/>
              <a:pPr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155B4-7B12-4A92-BC13-315D7E42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50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9BFA-3CD6-49E0-B473-3314E193DE6C}" type="datetimeFigureOut">
              <a:rPr lang="ru-RU" smtClean="0"/>
              <a:pPr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155B4-7B12-4A92-BC13-315D7E4219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844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microsoft.com/office/2007/relationships/hdphoto" Target="../media/hdphoto7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jpeg"/><Relationship Id="rId10" Type="http://schemas.openxmlformats.org/officeDocument/2006/relationships/image" Target="../media/image29.jpeg"/><Relationship Id="rId4" Type="http://schemas.openxmlformats.org/officeDocument/2006/relationships/image" Target="../media/image26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.jpeg"/><Relationship Id="rId10" Type="http://schemas.openxmlformats.org/officeDocument/2006/relationships/image" Target="../media/image33.jpeg"/><Relationship Id="rId4" Type="http://schemas.openxmlformats.org/officeDocument/2006/relationships/image" Target="../media/image26.pn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612" y="222070"/>
            <a:ext cx="9918771" cy="62571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31326" y="39341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 49»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69720" y="1573214"/>
            <a:ext cx="10019212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Развлечение для дошкольников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основам безопасности жизнедеятельности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«Дети на прогулке»</a:t>
            </a:r>
            <a:endParaRPr lang="ru-RU" sz="5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595" b="96811" l="994" r="98864">
                        <a14:foregroundMark x1="77415" y1="34624" x2="77415" y2="34624"/>
                        <a14:foregroundMark x1="96165" y1="88383" x2="96165" y2="88383"/>
                        <a14:foregroundMark x1="88068" y1="93394" x2="88068" y2="93394"/>
                        <a14:foregroundMark x1="71591" y1="93394" x2="71591" y2="93394"/>
                        <a14:foregroundMark x1="62216" y1="92483" x2="62216" y2="92483"/>
                        <a14:foregroundMark x1="33665" y1="94077" x2="33665" y2="94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2852" y="4487244"/>
            <a:ext cx="2926080" cy="18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733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3411" y="300446"/>
            <a:ext cx="9918771" cy="6257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39071" y="222070"/>
            <a:ext cx="51155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«Экстренные службы»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Эльвира\Desktop\Новая папка\0rHr36Lg5w0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959429" y="1034143"/>
            <a:ext cx="2464989" cy="334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Эльвира\Desktop\Новая папка\z4MsWKKqjAA.jpg"/>
          <p:cNvPicPr/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4332514" y="3124200"/>
            <a:ext cx="2361572" cy="330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609" l="9327" r="99292">
                        <a14:foregroundMark x1="33294" y1="36950" x2="33294" y2="36950"/>
                        <a14:foregroundMark x1="54782" y1="34506" x2="54782" y2="34506"/>
                        <a14:foregroundMark x1="14522" y1="65591" x2="14522" y2="65591"/>
                        <a14:foregroundMark x1="13459" y1="56500" x2="13459" y2="5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40156" y="4114800"/>
            <a:ext cx="2081982" cy="2514601"/>
          </a:xfrm>
          <a:prstGeom prst="rect">
            <a:avLst/>
          </a:prstGeom>
        </p:spPr>
      </p:pic>
      <p:pic>
        <p:nvPicPr>
          <p:cNvPr id="16" name="Рисунок 15" descr="C:\Users\Эльвира\Desktop\Новая папка\BtDMk9AWqVg.jpg"/>
          <p:cNvPicPr/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6727372" y="957943"/>
            <a:ext cx="2325094" cy="315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Эльвира\Desktop\Новая папка\KD_e_KfytnM.jpg"/>
          <p:cNvPicPr/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9122229" y="2841171"/>
            <a:ext cx="2377094" cy="331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00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612" y="222070"/>
            <a:ext cx="10055931" cy="6257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20444" y="385125"/>
            <a:ext cx="8487965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– практикум «Справочник безопасности».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5443" y="5024129"/>
            <a:ext cx="445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закрепление знания номеров телефонов служб спасения, </a:t>
            </a:r>
            <a:r>
              <a:rPr lang="ru-RU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algn="ctr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их предназначении.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4904" b="89904" l="2265" r="95993">
                        <a14:foregroundMark x1="13589" y1="77404" x2="13589" y2="77404"/>
                        <a14:foregroundMark x1="10453" y1="81250" x2="10453" y2="81250"/>
                        <a14:foregroundMark x1="15679" y1="80769" x2="15679" y2="80769"/>
                        <a14:foregroundMark x1="27352" y1="50481" x2="27352" y2="50481"/>
                        <a14:foregroundMark x1="32230" y1="37981" x2="32230" y2="37981"/>
                        <a14:foregroundMark x1="24739" y1="29808" x2="24739" y2="29808"/>
                        <a14:foregroundMark x1="25784" y1="19231" x2="25784" y2="19231"/>
                        <a14:foregroundMark x1="32927" y1="25481" x2="32927" y2="25481"/>
                        <a14:foregroundMark x1="33798" y1="29808" x2="33798" y2="29808"/>
                        <a14:foregroundMark x1="33275" y1="46154" x2="33275" y2="46154"/>
                        <a14:foregroundMark x1="49652" y1="37981" x2="49652" y2="37981"/>
                        <a14:foregroundMark x1="72125" y1="42308" x2="72125" y2="42308"/>
                        <a14:foregroundMark x1="67944" y1="32692" x2="67944" y2="32692"/>
                        <a14:foregroundMark x1="63240" y1="36538" x2="63240" y2="36538"/>
                        <a14:foregroundMark x1="64111" y1="36058" x2="64111" y2="36058"/>
                        <a14:foregroundMark x1="67247" y1="34615" x2="67247" y2="34615"/>
                        <a14:foregroundMark x1="71080" y1="33654" x2="71080" y2="33654"/>
                        <a14:foregroundMark x1="73171" y1="36538" x2="73171" y2="36538"/>
                        <a14:foregroundMark x1="73171" y1="38462" x2="73171" y2="38462"/>
                        <a14:foregroundMark x1="70209" y1="36538" x2="70209" y2="36538"/>
                        <a14:foregroundMark x1="68467" y1="31731" x2="68467" y2="31731"/>
                        <a14:foregroundMark x1="67247" y1="47115" x2="67247" y2="47115"/>
                        <a14:foregroundMark x1="68293" y1="45673" x2="68293" y2="45673"/>
                        <a14:foregroundMark x1="69686" y1="45673" x2="69686" y2="45673"/>
                        <a14:foregroundMark x1="70557" y1="47115" x2="70557" y2="47115"/>
                        <a14:foregroundMark x1="71777" y1="45673" x2="71777" y2="45673"/>
                        <a14:foregroundMark x1="66028" y1="45673" x2="66028" y2="45673"/>
                        <a14:foregroundMark x1="64808" y1="44231" x2="64808" y2="44231"/>
                        <a14:foregroundMark x1="63763" y1="41827" x2="63763" y2="41827"/>
                        <a14:foregroundMark x1="66028" y1="33173" x2="66028" y2="33173"/>
                        <a14:foregroundMark x1="69164" y1="27885" x2="69164" y2="27885"/>
                        <a14:foregroundMark x1="66725" y1="29327" x2="66725" y2="29327"/>
                        <a14:foregroundMark x1="73519" y1="31731" x2="73519" y2="31731"/>
                        <a14:foregroundMark x1="82753" y1="52404" x2="83101" y2="49519"/>
                        <a14:foregroundMark x1="89721" y1="27404" x2="89721" y2="27404"/>
                        <a14:foregroundMark x1="91463" y1="39904" x2="91463" y2="39904"/>
                        <a14:foregroundMark x1="90244" y1="40385" x2="90244" y2="40385"/>
                        <a14:foregroundMark x1="90244" y1="33654" x2="90244" y2="33654"/>
                        <a14:foregroundMark x1="89024" y1="40865" x2="89024" y2="40865"/>
                        <a14:foregroundMark x1="90941" y1="48558" x2="90941" y2="48558"/>
                        <a14:foregroundMark x1="92857" y1="53846" x2="92857" y2="53846"/>
                        <a14:foregroundMark x1="86237" y1="47596" x2="86237" y2="47596"/>
                        <a14:foregroundMark x1="84669" y1="50481" x2="84669" y2="50481"/>
                        <a14:foregroundMark x1="86411" y1="52885" x2="86411" y2="52885"/>
                        <a14:foregroundMark x1="82578" y1="35096" x2="82578" y2="35096"/>
                        <a14:foregroundMark x1="82404" y1="29808" x2="82404" y2="29808"/>
                        <a14:foregroundMark x1="83449" y1="39904" x2="83449" y2="39904"/>
                        <a14:foregroundMark x1="84321" y1="43269" x2="84321" y2="43269"/>
                        <a14:foregroundMark x1="84495" y1="77885" x2="84495" y2="77885"/>
                        <a14:foregroundMark x1="87108" y1="84615" x2="87108" y2="84615"/>
                        <a14:foregroundMark x1="90418" y1="79808" x2="90418" y2="79808"/>
                        <a14:foregroundMark x1="65854" y1="83173" x2="65854" y2="83173"/>
                        <a14:foregroundMark x1="67596" y1="81250" x2="67596" y2="81250"/>
                        <a14:foregroundMark x1="71429" y1="80769" x2="71429" y2="80769"/>
                        <a14:foregroundMark x1="67770" y1="73558" x2="67770" y2="73558"/>
                        <a14:foregroundMark x1="69686" y1="70192" x2="69686" y2="70192"/>
                        <a14:foregroundMark x1="67247" y1="69231" x2="67247" y2="69231"/>
                        <a14:foregroundMark x1="49652" y1="71635" x2="49652" y2="71635"/>
                        <a14:foregroundMark x1="51220" y1="70192" x2="51220" y2="70192"/>
                        <a14:foregroundMark x1="47735" y1="84135" x2="47735" y2="84135"/>
                        <a14:foregroundMark x1="48955" y1="80769" x2="48955" y2="80769"/>
                        <a14:foregroundMark x1="52439" y1="79808" x2="52439" y2="79808"/>
                        <a14:foregroundMark x1="33101" y1="82212" x2="33101" y2="82212"/>
                        <a14:foregroundMark x1="29268" y1="83173" x2="29268" y2="83173"/>
                        <a14:foregroundMark x1="30662" y1="72596" x2="30662" y2="72596"/>
                        <a14:foregroundMark x1="32404" y1="70192" x2="32404" y2="70192"/>
                        <a14:foregroundMark x1="31010" y1="35096" x2="31010" y2="35096"/>
                        <a14:foregroundMark x1="29617" y1="25481" x2="29617" y2="25481"/>
                        <a14:foregroundMark x1="12369" y1="72115" x2="12369" y2="72115"/>
                        <a14:foregroundMark x1="13937" y1="70673" x2="13937" y2="70673"/>
                        <a14:backgroundMark x1="88502" y1="50962" x2="88502" y2="50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6527" y="734504"/>
            <a:ext cx="4652555" cy="1481764"/>
          </a:xfrm>
          <a:prstGeom prst="rect">
            <a:avLst/>
          </a:prstGeom>
        </p:spPr>
      </p:pic>
      <p:pic>
        <p:nvPicPr>
          <p:cNvPr id="7" name="Рисунок 6" descr="C:\Users\Эльвира\Desktop\Новая папка\nEF3OJLFfcI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8709" y="981827"/>
            <a:ext cx="2509210" cy="334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Новая папка\6NR8XTAQlmk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8659" y="1619006"/>
            <a:ext cx="2467881" cy="32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Эльвира\Desktop\Новая папка\macQP68uH4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76137" y="2651631"/>
            <a:ext cx="2519096" cy="336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Эльвира\Desktop\Новая папка\SgjtGH0WmY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75040" y="3193995"/>
            <a:ext cx="2619859" cy="349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5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612" y="222070"/>
            <a:ext cx="10055931" cy="6257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20444" y="385125"/>
            <a:ext cx="8487965" cy="622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– практикум «Справочник безопасности».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5443" y="5024129"/>
            <a:ext cx="44500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закрепление знания номеров телефонов служб спасения, </a:t>
            </a:r>
            <a:r>
              <a:rPr lang="ru-RU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28600" algn="ctr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их предназначении.</a:t>
            </a:r>
            <a:endParaRPr lang="ru-RU" sz="1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lum contrast="10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4904" b="89904" l="2265" r="95993">
                        <a14:foregroundMark x1="13589" y1="77404" x2="13589" y2="77404"/>
                        <a14:foregroundMark x1="10453" y1="81250" x2="10453" y2="81250"/>
                        <a14:foregroundMark x1="15679" y1="80769" x2="15679" y2="80769"/>
                        <a14:foregroundMark x1="27352" y1="50481" x2="27352" y2="50481"/>
                        <a14:foregroundMark x1="32230" y1="37981" x2="32230" y2="37981"/>
                        <a14:foregroundMark x1="24739" y1="29808" x2="24739" y2="29808"/>
                        <a14:foregroundMark x1="25784" y1="19231" x2="25784" y2="19231"/>
                        <a14:foregroundMark x1="32927" y1="25481" x2="32927" y2="25481"/>
                        <a14:foregroundMark x1="33798" y1="29808" x2="33798" y2="29808"/>
                        <a14:foregroundMark x1="33275" y1="46154" x2="33275" y2="46154"/>
                        <a14:foregroundMark x1="49652" y1="37981" x2="49652" y2="37981"/>
                        <a14:foregroundMark x1="72125" y1="42308" x2="72125" y2="42308"/>
                        <a14:foregroundMark x1="67944" y1="32692" x2="67944" y2="32692"/>
                        <a14:foregroundMark x1="63240" y1="36538" x2="63240" y2="36538"/>
                        <a14:foregroundMark x1="64111" y1="36058" x2="64111" y2="36058"/>
                        <a14:foregroundMark x1="67247" y1="34615" x2="67247" y2="34615"/>
                        <a14:foregroundMark x1="71080" y1="33654" x2="71080" y2="33654"/>
                        <a14:foregroundMark x1="73171" y1="36538" x2="73171" y2="36538"/>
                        <a14:foregroundMark x1="73171" y1="38462" x2="73171" y2="38462"/>
                        <a14:foregroundMark x1="70209" y1="36538" x2="70209" y2="36538"/>
                        <a14:foregroundMark x1="68467" y1="31731" x2="68467" y2="31731"/>
                        <a14:foregroundMark x1="67247" y1="47115" x2="67247" y2="47115"/>
                        <a14:foregroundMark x1="68293" y1="45673" x2="68293" y2="45673"/>
                        <a14:foregroundMark x1="69686" y1="45673" x2="69686" y2="45673"/>
                        <a14:foregroundMark x1="70557" y1="47115" x2="70557" y2="47115"/>
                        <a14:foregroundMark x1="71777" y1="45673" x2="71777" y2="45673"/>
                        <a14:foregroundMark x1="66028" y1="45673" x2="66028" y2="45673"/>
                        <a14:foregroundMark x1="64808" y1="44231" x2="64808" y2="44231"/>
                        <a14:foregroundMark x1="63763" y1="41827" x2="63763" y2="41827"/>
                        <a14:foregroundMark x1="66028" y1="33173" x2="66028" y2="33173"/>
                        <a14:foregroundMark x1="69164" y1="27885" x2="69164" y2="27885"/>
                        <a14:foregroundMark x1="66725" y1="29327" x2="66725" y2="29327"/>
                        <a14:foregroundMark x1="73519" y1="31731" x2="73519" y2="31731"/>
                        <a14:foregroundMark x1="82753" y1="52404" x2="83101" y2="49519"/>
                        <a14:foregroundMark x1="89721" y1="27404" x2="89721" y2="27404"/>
                        <a14:foregroundMark x1="91463" y1="39904" x2="91463" y2="39904"/>
                        <a14:foregroundMark x1="90244" y1="40385" x2="90244" y2="40385"/>
                        <a14:foregroundMark x1="90244" y1="33654" x2="90244" y2="33654"/>
                        <a14:foregroundMark x1="89024" y1="40865" x2="89024" y2="40865"/>
                        <a14:foregroundMark x1="90941" y1="48558" x2="90941" y2="48558"/>
                        <a14:foregroundMark x1="92857" y1="53846" x2="92857" y2="53846"/>
                        <a14:foregroundMark x1="86237" y1="47596" x2="86237" y2="47596"/>
                        <a14:foregroundMark x1="84669" y1="50481" x2="84669" y2="50481"/>
                        <a14:foregroundMark x1="86411" y1="52885" x2="86411" y2="52885"/>
                        <a14:foregroundMark x1="82578" y1="35096" x2="82578" y2="35096"/>
                        <a14:foregroundMark x1="82404" y1="29808" x2="82404" y2="29808"/>
                        <a14:foregroundMark x1="83449" y1="39904" x2="83449" y2="39904"/>
                        <a14:foregroundMark x1="84321" y1="43269" x2="84321" y2="43269"/>
                        <a14:foregroundMark x1="84495" y1="77885" x2="84495" y2="77885"/>
                        <a14:foregroundMark x1="87108" y1="84615" x2="87108" y2="84615"/>
                        <a14:foregroundMark x1="90418" y1="79808" x2="90418" y2="79808"/>
                        <a14:foregroundMark x1="65854" y1="83173" x2="65854" y2="83173"/>
                        <a14:foregroundMark x1="67596" y1="81250" x2="67596" y2="81250"/>
                        <a14:foregroundMark x1="71429" y1="80769" x2="71429" y2="80769"/>
                        <a14:foregroundMark x1="67770" y1="73558" x2="67770" y2="73558"/>
                        <a14:foregroundMark x1="69686" y1="70192" x2="69686" y2="70192"/>
                        <a14:foregroundMark x1="67247" y1="69231" x2="67247" y2="69231"/>
                        <a14:foregroundMark x1="49652" y1="71635" x2="49652" y2="71635"/>
                        <a14:foregroundMark x1="51220" y1="70192" x2="51220" y2="70192"/>
                        <a14:foregroundMark x1="47735" y1="84135" x2="47735" y2="84135"/>
                        <a14:foregroundMark x1="48955" y1="80769" x2="48955" y2="80769"/>
                        <a14:foregroundMark x1="52439" y1="79808" x2="52439" y2="79808"/>
                        <a14:foregroundMark x1="33101" y1="82212" x2="33101" y2="82212"/>
                        <a14:foregroundMark x1="29268" y1="83173" x2="29268" y2="83173"/>
                        <a14:foregroundMark x1="30662" y1="72596" x2="30662" y2="72596"/>
                        <a14:foregroundMark x1="32404" y1="70192" x2="32404" y2="70192"/>
                        <a14:foregroundMark x1="31010" y1="35096" x2="31010" y2="35096"/>
                        <a14:foregroundMark x1="29617" y1="25481" x2="29617" y2="25481"/>
                        <a14:foregroundMark x1="12369" y1="72115" x2="12369" y2="72115"/>
                        <a14:foregroundMark x1="13937" y1="70673" x2="13937" y2="70673"/>
                        <a14:backgroundMark x1="88502" y1="50962" x2="88502" y2="50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6527" y="734504"/>
            <a:ext cx="4652555" cy="1481764"/>
          </a:xfrm>
          <a:prstGeom prst="rect">
            <a:avLst/>
          </a:prstGeom>
        </p:spPr>
      </p:pic>
      <p:pic>
        <p:nvPicPr>
          <p:cNvPr id="15" name="Рисунок 14" descr="C:\Users\Эльвира\Desktop\Новая папка\gplew8p5Mw0.jpg"/>
          <p:cNvPicPr/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1837216" y="1036704"/>
            <a:ext cx="2378026" cy="317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Эльвира\Desktop\Новая папка\goKS5qPLwts.jpg"/>
          <p:cNvPicPr/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4269004" y="1760788"/>
            <a:ext cx="2500107" cy="333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Эльвира\Desktop\Новая папка\VIhri5pxxhs.jpg"/>
          <p:cNvPicPr/>
          <p:nvPr/>
        </p:nvPicPr>
        <p:blipFill>
          <a:blip r:embed="rId10" cstate="print">
            <a:lum contrast="10000"/>
          </a:blip>
          <a:srcRect/>
          <a:stretch>
            <a:fillRect/>
          </a:stretch>
        </p:blipFill>
        <p:spPr bwMode="auto">
          <a:xfrm>
            <a:off x="6848690" y="2297525"/>
            <a:ext cx="2478791" cy="3307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Эльвира\Desktop\Новая папка\42rtXt9wEF8.jpg"/>
          <p:cNvPicPr/>
          <p:nvPr/>
        </p:nvPicPr>
        <p:blipFill>
          <a:blip r:embed="rId11" cstate="print">
            <a:lum contrast="10000"/>
          </a:blip>
          <a:srcRect/>
          <a:stretch>
            <a:fillRect/>
          </a:stretch>
        </p:blipFill>
        <p:spPr bwMode="auto">
          <a:xfrm>
            <a:off x="9360863" y="3197839"/>
            <a:ext cx="2418332" cy="322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5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3411" y="300446"/>
            <a:ext cx="9918771" cy="6257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73957" y="156756"/>
            <a:ext cx="2035365" cy="752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«Автобус»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52457" y="946781"/>
            <a:ext cx="289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мы в автобусе сидим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сидим, и сидим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из окошечка глядим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 глядим!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Глядим назад, глядим вперёд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так вот, вот так вот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 что ж автобус не везёт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везёт?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Эльвира\Desktop\Новая папка\P-wtGPiFG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0372" y="3396344"/>
            <a:ext cx="3831771" cy="215537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Рисунок 7" descr="C:\Users\Эльвира\Desktop\Новая папка\3CMYLaqIWEQ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048" y="999889"/>
            <a:ext cx="3669438" cy="28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Эльвира\Desktop\Новая папка\9j_2kPf5SmQ.jpg"/>
          <p:cNvPicPr/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4391908" y="3970725"/>
            <a:ext cx="3358719" cy="254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00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3411" y="300446"/>
            <a:ext cx="9918771" cy="6257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73957" y="156756"/>
            <a:ext cx="4072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Танец «Зелёный свет»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Эльвира\Desktop\Новая папка\img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71208"/>
            <a:ext cx="3886200" cy="29146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Рисунок 11" descr="C:\Users\Эльвира\Desktop\Новая папка\EpoTOnNS3Aw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119512" y="1044388"/>
            <a:ext cx="3943831" cy="300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Эльвира\Desktop\Новая папка\4YzF5M_p5j8.jpg"/>
          <p:cNvPicPr/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7309502" y="911838"/>
            <a:ext cx="4076955" cy="298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000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550" y="235131"/>
            <a:ext cx="9918771" cy="63224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28303" y="456868"/>
            <a:ext cx="87608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Интеграция образовательных областей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«Физическое развитие», «Познавательное развитие»,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«Социально – коммуникативное развитие».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актуализация знаний и отработка практических навыков поведения дошкольников в усложненных жизненных ситуациях.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595" b="96811" l="994" r="98864">
                        <a14:foregroundMark x1="77415" y1="34624" x2="77415" y2="34624"/>
                        <a14:foregroundMark x1="96165" y1="88383" x2="96165" y2="88383"/>
                        <a14:foregroundMark x1="88068" y1="93394" x2="88068" y2="93394"/>
                        <a14:foregroundMark x1="71591" y1="93394" x2="71591" y2="93394"/>
                        <a14:foregroundMark x1="62216" y1="92483" x2="62216" y2="92483"/>
                        <a14:foregroundMark x1="33665" y1="94077" x2="33665" y2="94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6864" y="4732910"/>
            <a:ext cx="2926080" cy="18246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28303" y="1871747"/>
            <a:ext cx="9233263" cy="71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8303" y="2228126"/>
            <a:ext cx="957601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при работе с детьми: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и развивать у детей дошкольного возраста основ безопасной жизнедеятельности, знаний, как избегать контактов с опасными предметами или, при неизбежности, осторожно обращаться с ними, правильного поведения на улице и в транспорте;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у детей средней и подготовительной групп теоретических знаний и практических навыков, полученных в процессе обучения по программе «Основы безопасности детей дошкольного возраста»;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культуру  безопасного поведения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усложненных жизненных ситуациях.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1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1064" y="235131"/>
            <a:ext cx="9918771" cy="63224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24883" y="390338"/>
            <a:ext cx="9598731" cy="335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результаты: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Знаем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правильно переходить улицу; как избегать контактов с опасными предметами или, при неизбежности, осторожно обращаться с ними; как правильного вести себя с незнакомыми людьми; номера телефонов «справочника безопасности».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Умеем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правилам дорожного движения переходить улицу; избегать контактов с опасными предметами; звать на помощь, в случаи контакта с незнакомыми людьми; последовательность действовать последовательно в случае обнаруженного воспламенения (пожара).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Имеем опыт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осознанного соблюдения правил безопасного поведения в усложненных жизненных ситуациях.</a:t>
            </a:r>
            <a:endParaRPr lang="ru-RU" sz="14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595" b="96811" l="994" r="98864">
                        <a14:foregroundMark x1="77415" y1="34624" x2="77415" y2="34624"/>
                        <a14:foregroundMark x1="96165" y1="88383" x2="96165" y2="88383"/>
                        <a14:foregroundMark x1="88068" y1="93394" x2="88068" y2="93394"/>
                        <a14:foregroundMark x1="71591" y1="93394" x2="71591" y2="93394"/>
                        <a14:foregroundMark x1="62216" y1="92483" x2="62216" y2="92483"/>
                        <a14:foregroundMark x1="33665" y1="94077" x2="33665" y2="94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3753" y="4732910"/>
            <a:ext cx="2926080" cy="1824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27063" y="3378044"/>
            <a:ext cx="1001021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Предварительная работа с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детьми: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Непосредственно образовательная деятельность по изучению правил дорожного движения согласно программе «Основы безопасности детей дошкольного возраста»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Экскурсии и целевые прогулки с детьми: по улицам (виды транспорта); к перекрестку, (пешеходный переход, светофор); остановке пассажирского транспорта.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 мультфильмов «Азбука безопасности», «Аркадий Паровозов спешит на помощь».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ситуаций «Если начался пожар…».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2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612" y="222070"/>
            <a:ext cx="9918771" cy="6257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595" b="96811" l="994" r="98864">
                        <a14:foregroundMark x1="77415" y1="34624" x2="77415" y2="34624"/>
                        <a14:foregroundMark x1="96165" y1="88383" x2="96165" y2="88383"/>
                        <a14:foregroundMark x1="88068" y1="93394" x2="88068" y2="93394"/>
                        <a14:foregroundMark x1="71591" y1="93394" x2="71591" y2="93394"/>
                        <a14:foregroundMark x1="62216" y1="92483" x2="62216" y2="92483"/>
                        <a14:foregroundMark x1="33665" y1="94077" x2="33665" y2="94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1303" y="4654534"/>
            <a:ext cx="2926080" cy="18246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24743" y="627042"/>
            <a:ext cx="957507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и оборудование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муз. центр,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–диск с музыкальным материалом; макет «пешеходная дорожка»; стойки-ориентиры; картонные коробки, полиэтиленовые пакеты; игрушка – «Пожарная машина», «Скорая помощь», «Полиция»; мольберты, магниты, карточки «Цифры» и «Специальный транспорт».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проведения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игры – практикум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Участники: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воспитатели,  воспитанники (дети групп № 14, 13)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Григорьян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Н.В.,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Ситникова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О.О.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проведения игры: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Групповые комнаты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проведения</a:t>
            </a:r>
            <a:r>
              <a:rPr lang="ru-RU" sz="2000" b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7, 8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сентября 2021.</a:t>
            </a:r>
            <a:endParaRPr lang="ru-RU" sz="16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5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612" y="222070"/>
            <a:ext cx="9918771" cy="6257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595" b="96811" l="994" r="98864">
                        <a14:foregroundMark x1="77415" y1="34624" x2="77415" y2="34624"/>
                        <a14:foregroundMark x1="96165" y1="88383" x2="96165" y2="88383"/>
                        <a14:foregroundMark x1="88068" y1="93394" x2="88068" y2="93394"/>
                        <a14:foregroundMark x1="71591" y1="93394" x2="71591" y2="93394"/>
                        <a14:foregroundMark x1="62216" y1="92483" x2="62216" y2="92483"/>
                        <a14:foregroundMark x1="33665" y1="94077" x2="33665" y2="94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4687" y="5182161"/>
            <a:ext cx="2063932" cy="12870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39071" y="222070"/>
            <a:ext cx="6314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«Красный, жёлтый, зелёный»</a:t>
            </a:r>
            <a:endParaRPr lang="ru-RU" sz="24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Эльвира\Desktop\Новая папка\_PeFgnAxNfY.jpg"/>
          <p:cNvPicPr/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2283609" y="1446519"/>
            <a:ext cx="3366077" cy="427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Эльвира\Desktop\Новая папка\a-hsbFKldlk.jpg"/>
          <p:cNvPicPr/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6151081" y="1219200"/>
            <a:ext cx="4310089" cy="32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67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800" y="300446"/>
            <a:ext cx="9918771" cy="6257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5818" y="300446"/>
            <a:ext cx="8610434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– практикум «Пешеходный переход».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3912" y="5584065"/>
            <a:ext cx="56350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Цель: закрепление правил перехода</a:t>
            </a:r>
          </a:p>
          <a:p>
            <a: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через проезжую часть улицы.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7884" l="2247" r="99251">
                        <a14:foregroundMark x1="26966" y1="40212" x2="26966" y2="40212"/>
                        <a14:foregroundMark x1="37079" y1="33862" x2="37079" y2="33862"/>
                        <a14:foregroundMark x1="22846" y1="79365" x2="22846" y2="79365"/>
                        <a14:foregroundMark x1="16105" y1="85714" x2="16105" y2="85714"/>
                        <a14:foregroundMark x1="17603" y1="83598" x2="17603" y2="83598"/>
                        <a14:foregroundMark x1="25843" y1="75132" x2="25843" y2="75132"/>
                        <a14:foregroundMark x1="53933" y1="71958" x2="53933" y2="71958"/>
                        <a14:foregroundMark x1="52434" y1="68254" x2="52434" y2="68254"/>
                        <a14:foregroundMark x1="49813" y1="65608" x2="49813" y2="65608"/>
                        <a14:foregroundMark x1="57303" y1="60847" x2="57303" y2="60847"/>
                        <a14:foregroundMark x1="57303" y1="65608" x2="57303" y2="65608"/>
                        <a14:foregroundMark x1="57303" y1="74603" x2="57303" y2="74603"/>
                        <a14:foregroundMark x1="52809" y1="54497" x2="52809" y2="54497"/>
                        <a14:foregroundMark x1="58801" y1="58730" x2="58801" y2="58730"/>
                        <a14:foregroundMark x1="51685" y1="48148" x2="51685" y2="48148"/>
                        <a14:foregroundMark x1="51685" y1="42328" x2="51685" y2="42328"/>
                        <a14:foregroundMark x1="50562" y1="32804" x2="50562" y2="32804"/>
                        <a14:foregroundMark x1="50562" y1="25397" x2="50562" y2="25397"/>
                        <a14:foregroundMark x1="54307" y1="51852" x2="54307" y2="51852"/>
                        <a14:foregroundMark x1="84270" y1="31746" x2="84270" y2="31746"/>
                        <a14:foregroundMark x1="95880" y1="22751" x2="95880" y2="22751"/>
                        <a14:foregroundMark x1="97004" y1="19577" x2="97004" y2="19577"/>
                        <a14:foregroundMark x1="98127" y1="15344" x2="98127" y2="15344"/>
                        <a14:foregroundMark x1="98127" y1="13757" x2="98127" y2="13757"/>
                        <a14:foregroundMark x1="79026" y1="47619" x2="79026" y2="47619"/>
                        <a14:foregroundMark x1="77154" y1="50265" x2="77154" y2="50265"/>
                        <a14:foregroundMark x1="76779" y1="53439" x2="76779" y2="53439"/>
                        <a14:foregroundMark x1="75655" y1="56614" x2="75655" y2="56614"/>
                        <a14:foregroundMark x1="74157" y1="61905" x2="74157" y2="61905"/>
                        <a14:foregroundMark x1="74532" y1="67196" x2="74532" y2="67196"/>
                        <a14:foregroundMark x1="74532" y1="72487" x2="74532" y2="72487"/>
                        <a14:foregroundMark x1="74906" y1="76720" x2="74906" y2="76720"/>
                        <a14:foregroundMark x1="76404" y1="79894" x2="76404" y2="79894"/>
                        <a14:foregroundMark x1="77154" y1="82540" x2="77154" y2="82540"/>
                        <a14:foregroundMark x1="77154" y1="85714" x2="77154" y2="85714"/>
                        <a14:foregroundMark x1="88764" y1="47090" x2="88764" y2="47090"/>
                        <a14:foregroundMark x1="92135" y1="45503" x2="92135" y2="45503"/>
                        <a14:foregroundMark x1="92135" y1="41799" x2="92135" y2="41799"/>
                        <a14:foregroundMark x1="92884" y1="39683" x2="92884" y2="39683"/>
                        <a14:foregroundMark x1="92884" y1="35979" x2="92884" y2="35979"/>
                        <a14:foregroundMark x1="73408" y1="49206" x2="73408" y2="49206"/>
                        <a14:foregroundMark x1="69288" y1="50265" x2="69288" y2="50265"/>
                        <a14:foregroundMark x1="67041" y1="53439" x2="67041" y2="53439"/>
                        <a14:backgroundMark x1="72285" y1="56614" x2="72285" y2="56614"/>
                        <a14:backgroundMark x1="92135" y1="30159" x2="92135" y2="30159"/>
                        <a14:backgroundMark x1="91011" y1="35450" x2="91011" y2="35450"/>
                        <a14:backgroundMark x1="89888" y1="43386" x2="89888" y2="43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8110" y="4760792"/>
            <a:ext cx="3087206" cy="2097208"/>
          </a:xfrm>
          <a:prstGeom prst="rect">
            <a:avLst/>
          </a:prstGeom>
        </p:spPr>
      </p:pic>
      <p:pic>
        <p:nvPicPr>
          <p:cNvPr id="11" name="Рисунок 10" descr="C:\Users\Эльвира\Desktop\Новая папка\n4wMakCb7Mw.jpg"/>
          <p:cNvPicPr/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8197373" y="1150683"/>
            <a:ext cx="3428569" cy="258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Эльвира\Desktop\Новая папка\q67A6FzrRuc.jpg"/>
          <p:cNvPicPr/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2033396" y="1200373"/>
            <a:ext cx="3431232" cy="253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Эльвира\Desktop\Новая папка\m_Tar_b2rMc.jpg"/>
          <p:cNvPicPr/>
          <p:nvPr/>
        </p:nvPicPr>
        <p:blipFill>
          <a:blip r:embed="rId10" cstate="print">
            <a:lum contrast="10000"/>
          </a:blip>
          <a:srcRect/>
          <a:stretch>
            <a:fillRect/>
          </a:stretch>
        </p:blipFill>
        <p:spPr bwMode="auto">
          <a:xfrm>
            <a:off x="5143023" y="3197838"/>
            <a:ext cx="3217206" cy="244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23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7800" y="300446"/>
            <a:ext cx="9918771" cy="6257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15818" y="300446"/>
            <a:ext cx="8610434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– практикум «Пешеходный переход».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03912" y="5584065"/>
            <a:ext cx="56350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Цель: закрепление правил перехода</a:t>
            </a:r>
          </a:p>
          <a:p>
            <a:r>
              <a:rPr lang="ru-RU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через проезжую часть улицы.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7884" l="2247" r="99251">
                        <a14:foregroundMark x1="26966" y1="40212" x2="26966" y2="40212"/>
                        <a14:foregroundMark x1="37079" y1="33862" x2="37079" y2="33862"/>
                        <a14:foregroundMark x1="22846" y1="79365" x2="22846" y2="79365"/>
                        <a14:foregroundMark x1="16105" y1="85714" x2="16105" y2="85714"/>
                        <a14:foregroundMark x1="17603" y1="83598" x2="17603" y2="83598"/>
                        <a14:foregroundMark x1="25843" y1="75132" x2="25843" y2="75132"/>
                        <a14:foregroundMark x1="53933" y1="71958" x2="53933" y2="71958"/>
                        <a14:foregroundMark x1="52434" y1="68254" x2="52434" y2="68254"/>
                        <a14:foregroundMark x1="49813" y1="65608" x2="49813" y2="65608"/>
                        <a14:foregroundMark x1="57303" y1="60847" x2="57303" y2="60847"/>
                        <a14:foregroundMark x1="57303" y1="65608" x2="57303" y2="65608"/>
                        <a14:foregroundMark x1="57303" y1="74603" x2="57303" y2="74603"/>
                        <a14:foregroundMark x1="52809" y1="54497" x2="52809" y2="54497"/>
                        <a14:foregroundMark x1="58801" y1="58730" x2="58801" y2="58730"/>
                        <a14:foregroundMark x1="51685" y1="48148" x2="51685" y2="48148"/>
                        <a14:foregroundMark x1="51685" y1="42328" x2="51685" y2="42328"/>
                        <a14:foregroundMark x1="50562" y1="32804" x2="50562" y2="32804"/>
                        <a14:foregroundMark x1="50562" y1="25397" x2="50562" y2="25397"/>
                        <a14:foregroundMark x1="54307" y1="51852" x2="54307" y2="51852"/>
                        <a14:foregroundMark x1="84270" y1="31746" x2="84270" y2="31746"/>
                        <a14:foregroundMark x1="95880" y1="22751" x2="95880" y2="22751"/>
                        <a14:foregroundMark x1="97004" y1="19577" x2="97004" y2="19577"/>
                        <a14:foregroundMark x1="98127" y1="15344" x2="98127" y2="15344"/>
                        <a14:foregroundMark x1="98127" y1="13757" x2="98127" y2="13757"/>
                        <a14:foregroundMark x1="79026" y1="47619" x2="79026" y2="47619"/>
                        <a14:foregroundMark x1="77154" y1="50265" x2="77154" y2="50265"/>
                        <a14:foregroundMark x1="76779" y1="53439" x2="76779" y2="53439"/>
                        <a14:foregroundMark x1="75655" y1="56614" x2="75655" y2="56614"/>
                        <a14:foregroundMark x1="74157" y1="61905" x2="74157" y2="61905"/>
                        <a14:foregroundMark x1="74532" y1="67196" x2="74532" y2="67196"/>
                        <a14:foregroundMark x1="74532" y1="72487" x2="74532" y2="72487"/>
                        <a14:foregroundMark x1="74906" y1="76720" x2="74906" y2="76720"/>
                        <a14:foregroundMark x1="76404" y1="79894" x2="76404" y2="79894"/>
                        <a14:foregroundMark x1="77154" y1="82540" x2="77154" y2="82540"/>
                        <a14:foregroundMark x1="77154" y1="85714" x2="77154" y2="85714"/>
                        <a14:foregroundMark x1="88764" y1="47090" x2="88764" y2="47090"/>
                        <a14:foregroundMark x1="92135" y1="45503" x2="92135" y2="45503"/>
                        <a14:foregroundMark x1="92135" y1="41799" x2="92135" y2="41799"/>
                        <a14:foregroundMark x1="92884" y1="39683" x2="92884" y2="39683"/>
                        <a14:foregroundMark x1="92884" y1="35979" x2="92884" y2="35979"/>
                        <a14:foregroundMark x1="73408" y1="49206" x2="73408" y2="49206"/>
                        <a14:foregroundMark x1="69288" y1="50265" x2="69288" y2="50265"/>
                        <a14:foregroundMark x1="67041" y1="53439" x2="67041" y2="53439"/>
                        <a14:backgroundMark x1="72285" y1="56614" x2="72285" y2="56614"/>
                        <a14:backgroundMark x1="92135" y1="30159" x2="92135" y2="30159"/>
                        <a14:backgroundMark x1="91011" y1="35450" x2="91011" y2="35450"/>
                        <a14:backgroundMark x1="89888" y1="43386" x2="89888" y2="43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8110" y="4760792"/>
            <a:ext cx="3087206" cy="2097208"/>
          </a:xfrm>
          <a:prstGeom prst="rect">
            <a:avLst/>
          </a:prstGeom>
        </p:spPr>
      </p:pic>
      <p:pic>
        <p:nvPicPr>
          <p:cNvPr id="7" name="Рисунок 6" descr="C:\Users\Эльвира\Desktop\Новая папка\OaEpWwR8zZ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98584" y="1143860"/>
            <a:ext cx="2494775" cy="33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Эльвира\Desktop\Новая папка\LcOrnU4k0W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4453" y="1178602"/>
            <a:ext cx="3008922" cy="225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Эльвира\Desktop\Новая папка\XnzzQEyynIo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36337" y="1187108"/>
            <a:ext cx="2928240" cy="219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Эльвира\Desktop\Новая папка\4eRdBbA_pAA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183" y="3275632"/>
            <a:ext cx="3019350" cy="226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23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612" y="222070"/>
            <a:ext cx="9918771" cy="6257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71365" y="222070"/>
            <a:ext cx="8173263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– практикум «Опасные предметы».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7136" y="5145529"/>
            <a:ext cx="53187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формирование умения видеть вокруг себя потенциально опасные предметы а, при неизбежности контакта, осторожно обращаться с ними.</a:t>
            </a:r>
            <a:endParaRPr lang="ru-RU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C:\Users\Эльвира\Desktop\Новая папка\x1thMdbXK0c.jpg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926771" y="1066800"/>
            <a:ext cx="2746399" cy="35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5000" r="93372">
                        <a14:foregroundMark x1="75930" y1="62442" x2="75930" y2="62442"/>
                        <a14:foregroundMark x1="40930" y1="30581" x2="40930" y2="30581"/>
                        <a14:foregroundMark x1="43605" y1="26163" x2="43605" y2="26163"/>
                        <a14:foregroundMark x1="40698" y1="25930" x2="40698" y2="25930"/>
                        <a14:foregroundMark x1="50581" y1="25930" x2="50581" y2="25930"/>
                        <a14:foregroundMark x1="46860" y1="30814" x2="46860" y2="30814"/>
                        <a14:foregroundMark x1="43256" y1="36512" x2="43256" y2="36512"/>
                        <a14:foregroundMark x1="37093" y1="35465" x2="37093" y2="35465"/>
                        <a14:foregroundMark x1="36744" y1="29767" x2="36744" y2="29767"/>
                        <a14:foregroundMark x1="61977" y1="18953" x2="61977" y2="18953"/>
                        <a14:foregroundMark x1="52093" y1="24884" x2="52093" y2="24884"/>
                        <a14:foregroundMark x1="54419" y1="33953" x2="54419" y2="33953"/>
                        <a14:foregroundMark x1="52558" y1="34535" x2="52558" y2="34535"/>
                        <a14:foregroundMark x1="50349" y1="35000" x2="50349" y2="35000"/>
                        <a14:backgroundMark x1="68372" y1="63023" x2="68372" y2="63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94" r="5280" b="20348"/>
          <a:stretch/>
        </p:blipFill>
        <p:spPr>
          <a:xfrm>
            <a:off x="1857738" y="4185553"/>
            <a:ext cx="3329945" cy="2378533"/>
          </a:xfrm>
          <a:prstGeom prst="rect">
            <a:avLst/>
          </a:prstGeom>
        </p:spPr>
      </p:pic>
      <p:pic>
        <p:nvPicPr>
          <p:cNvPr id="17" name="Рисунок 16" descr="C:\Users\Эльвира\Desktop\Новая папка\mmext7OncCg.jpg"/>
          <p:cNvPicPr/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8321499" y="1514394"/>
            <a:ext cx="2559401" cy="34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Эльвира\Desktop\Новая папка\5vAYGfpZW3c.jpg"/>
          <p:cNvPicPr/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5050959" y="1275674"/>
            <a:ext cx="2656140" cy="354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33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612" y="222070"/>
            <a:ext cx="9918771" cy="62571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71365" y="222070"/>
            <a:ext cx="8173263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– практикум «Опасные предметы».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7136" y="5145529"/>
            <a:ext cx="53187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формирование умения видеть вокруг себя потенциально опасные предметы а, при неизбежности контакта, осторожно обращаться с ними.</a:t>
            </a:r>
            <a:endParaRPr lang="ru-RU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5000" r="93372">
                        <a14:foregroundMark x1="75930" y1="62442" x2="75930" y2="62442"/>
                        <a14:foregroundMark x1="40930" y1="30581" x2="40930" y2="30581"/>
                        <a14:foregroundMark x1="43605" y1="26163" x2="43605" y2="26163"/>
                        <a14:foregroundMark x1="40698" y1="25930" x2="40698" y2="25930"/>
                        <a14:foregroundMark x1="50581" y1="25930" x2="50581" y2="25930"/>
                        <a14:foregroundMark x1="46860" y1="30814" x2="46860" y2="30814"/>
                        <a14:foregroundMark x1="43256" y1="36512" x2="43256" y2="36512"/>
                        <a14:foregroundMark x1="37093" y1="35465" x2="37093" y2="35465"/>
                        <a14:foregroundMark x1="36744" y1="29767" x2="36744" y2="29767"/>
                        <a14:foregroundMark x1="61977" y1="18953" x2="61977" y2="18953"/>
                        <a14:foregroundMark x1="52093" y1="24884" x2="52093" y2="24884"/>
                        <a14:foregroundMark x1="54419" y1="33953" x2="54419" y2="33953"/>
                        <a14:foregroundMark x1="52558" y1="34535" x2="52558" y2="34535"/>
                        <a14:foregroundMark x1="50349" y1="35000" x2="50349" y2="35000"/>
                        <a14:backgroundMark x1="68372" y1="63023" x2="68372" y2="63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94" r="5280" b="20348"/>
          <a:stretch/>
        </p:blipFill>
        <p:spPr>
          <a:xfrm>
            <a:off x="5003710" y="2204353"/>
            <a:ext cx="3329945" cy="2378533"/>
          </a:xfrm>
          <a:prstGeom prst="rect">
            <a:avLst/>
          </a:prstGeom>
        </p:spPr>
      </p:pic>
      <p:pic>
        <p:nvPicPr>
          <p:cNvPr id="10" name="Рисунок 9" descr="C:\Users\Эльвира\Desktop\Новая папка\KhQ-TXwBZSk.jpg"/>
          <p:cNvPicPr/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8343351" y="1064240"/>
            <a:ext cx="3103526" cy="414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Эльвира\Desktop\Новая папка\GdjP0H39tIM.jpg"/>
          <p:cNvPicPr/>
          <p:nvPr/>
        </p:nvPicPr>
        <p:blipFill>
          <a:blip r:embed="rId9" cstate="print">
            <a:lum bright="10000" contrast="30000"/>
          </a:blip>
          <a:srcRect/>
          <a:stretch>
            <a:fillRect/>
          </a:stretch>
        </p:blipFill>
        <p:spPr bwMode="auto">
          <a:xfrm>
            <a:off x="1997343" y="1228165"/>
            <a:ext cx="3206027" cy="420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33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546</Words>
  <Application>Microsoft Office PowerPoint</Application>
  <PresentationFormat>Произвольный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Эльвира</cp:lastModifiedBy>
  <cp:revision>36</cp:revision>
  <dcterms:created xsi:type="dcterms:W3CDTF">2019-09-09T15:23:18Z</dcterms:created>
  <dcterms:modified xsi:type="dcterms:W3CDTF">2021-09-11T17:59:48Z</dcterms:modified>
</cp:coreProperties>
</file>