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09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24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63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8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17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1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32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966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61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69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50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alphaModFix amt="7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83980-45AE-4230-82C2-3BD7A58D47D5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5C731-0532-45C6-A149-FB0D00BECC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828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35632" y="1691895"/>
            <a:ext cx="607273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itchFamily="18" charset="0"/>
              </a:rPr>
              <a:t>Фотоотчет выставки творческих работ </a:t>
            </a:r>
          </a:p>
          <a:p>
            <a:pPr algn="ctr">
              <a:lnSpc>
                <a:spcPct val="150000"/>
              </a:lnSpc>
            </a:pPr>
            <a:r>
              <a:rPr lang="ru-RU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«Крым и Россия вместе»</a:t>
            </a:r>
            <a:r>
              <a:rPr lang="ru-RU" sz="32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 группе №2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0011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Муниципальное дошкольное образовательное учреждение «Детский сад №49»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60232" y="6023811"/>
            <a:ext cx="2464768" cy="73866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Подготовили: </a:t>
            </a:r>
          </a:p>
          <a:p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Клям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Нина Ивановна</a:t>
            </a:r>
          </a:p>
          <a:p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Гордейчук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Нина Викторовна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16216" y="4581128"/>
            <a:ext cx="24647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 проведено в рамках  8ой годовщины воссоединения Крыма с Россией </a:t>
            </a:r>
          </a:p>
          <a:p>
            <a:pPr lvl="0"/>
            <a:endParaRPr lang="ru-RU" sz="1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79B1626-46BB-4DC5-AC44-F3A82B555D54}"/>
              </a:ext>
            </a:extLst>
          </p:cNvPr>
          <p:cNvSpPr/>
          <p:nvPr/>
        </p:nvSpPr>
        <p:spPr>
          <a:xfrm>
            <a:off x="3845703" y="6547031"/>
            <a:ext cx="1652572" cy="307777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Березники 2022 г.</a:t>
            </a:r>
          </a:p>
        </p:txBody>
      </p:sp>
    </p:spTree>
    <p:extLst>
      <p:ext uri="{BB962C8B-B14F-4D97-AF65-F5344CB8AC3E}">
        <p14:creationId xmlns:p14="http://schemas.microsoft.com/office/powerpoint/2010/main" val="323216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77B46A8-F912-4877-AD85-1D55651AA93E}"/>
              </a:ext>
            </a:extLst>
          </p:cNvPr>
          <p:cNvSpPr txBox="1"/>
          <p:nvPr/>
        </p:nvSpPr>
        <p:spPr>
          <a:xfrm>
            <a:off x="1164525" y="1458162"/>
            <a:ext cx="718382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у подрастающего поколения чувства патриотизма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любви к Родине, чувства гордости, уважение к историческому прошлому нашей страны.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кругозора родителей об исторических событиях.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Ориентировать родителей на нравственно – патриотическое воспитание детей в семье.</a:t>
            </a:r>
            <a:r>
              <a:rPr lang="ru-RU" sz="2000" dirty="0">
                <a:solidFill>
                  <a:srgbClr val="181818"/>
                </a:solidFill>
                <a:latin typeface="Times New Roman" panose="02020603050405020304" pitchFamily="18" charset="0"/>
              </a:rPr>
              <a:t> 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81818"/>
                </a:solidFill>
                <a:latin typeface="Times New Roman" panose="02020603050405020304" pitchFamily="18" charset="0"/>
              </a:rPr>
              <a:t>Создать условия для совместной творческой деятельности (ребёнок, родитель).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179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B2F9A56-0ED4-4109-9FC2-B02DC26006A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41" y="2070092"/>
            <a:ext cx="9043518" cy="361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894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EA0DEC1-C5BA-430D-8606-4C74D22F14C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121" t="64539" r="14283" b="5273"/>
          <a:stretch/>
        </p:blipFill>
        <p:spPr>
          <a:xfrm>
            <a:off x="0" y="0"/>
            <a:ext cx="4465122" cy="3065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223C3C6-89E3-4645-B1C1-9C5BAD70BD1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0000" t="71101" r="33980" b="23"/>
          <a:stretch/>
        </p:blipFill>
        <p:spPr>
          <a:xfrm>
            <a:off x="4929336" y="0"/>
            <a:ext cx="4214664" cy="30400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1C6E115-8A56-4B3F-AC37-8EA890555C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202" t="65851" r="68384" b="4289"/>
          <a:stretch/>
        </p:blipFill>
        <p:spPr>
          <a:xfrm>
            <a:off x="-61529" y="3481934"/>
            <a:ext cx="4526651" cy="3295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32A8892-CC1D-456D-A6EF-E219412759F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51" t="44523" r="87556" b="13476"/>
          <a:stretch/>
        </p:blipFill>
        <p:spPr>
          <a:xfrm>
            <a:off x="6270172" y="3065607"/>
            <a:ext cx="2493818" cy="37117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6251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100</Words>
  <Application>Microsoft Office PowerPoint</Application>
  <PresentationFormat>Экран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Nina</dc:creator>
  <cp:lastModifiedBy>Nina</cp:lastModifiedBy>
  <cp:revision>21</cp:revision>
  <dcterms:created xsi:type="dcterms:W3CDTF">2022-03-16T15:42:57Z</dcterms:created>
  <dcterms:modified xsi:type="dcterms:W3CDTF">2022-03-18T04:42:01Z</dcterms:modified>
</cp:coreProperties>
</file>