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8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3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6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8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9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F32E-3BB9-415E-BA5D-FECFB815F6A5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7091-F6A0-470F-B92D-E78AB547E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8173" y="43458"/>
            <a:ext cx="1018122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 «Детский сад №49»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</a:t>
            </a:r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Спортивный праздник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«</a:t>
            </a:r>
            <a:r>
              <a:rPr lang="ru-RU" sz="4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Спасы</a:t>
            </a:r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 встречай-урожай собирай!»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(группы №№13, 14)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endParaRPr lang="ru-RU" sz="4000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 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                   Июль 2023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5970" y="777922"/>
            <a:ext cx="91576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ознакомление детей с народными традициями; способствование формирования у детей основ здорового образа жизни.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Расширять кругозор детей;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Содействовать развитию игровой деятельности;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Формировать у детей умения соблюдать нормы и правила поведения в процессе совместной игры;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Развивать координацию движений, ориентацию в пространстве;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Обогащать двигательный опыт детей.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Время проведения: 11 августа 2023 г.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Место проведения: на базе МАДОУ «Детский сад №49» (3 корпус)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Участники: дети групп №13, №14.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Воспитатели: Ефимова А.В, Некрасова Н.С.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3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7851" y="286603"/>
            <a:ext cx="55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ЭСТАФЕТА «СОБЕРИ СОЛНЫШКО»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79" y="942539"/>
            <a:ext cx="8140890" cy="50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8543" y="368490"/>
            <a:ext cx="515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ЭСТАФЕТА «КТО БЫСТРЕЕ»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923">
            <a:off x="2061210" y="900752"/>
            <a:ext cx="8069580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713" y="354842"/>
            <a:ext cx="579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ЭСТАФЕТА «ПРОБЕГИ С МЯЧОМ»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106">
            <a:off x="1965278" y="846160"/>
            <a:ext cx="8352429" cy="5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2758" y="423081"/>
            <a:ext cx="627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ЭСТАФЕТА «ПОПАДИ В КОРЗИНУ»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307">
            <a:off x="2815015" y="1208535"/>
            <a:ext cx="6561972" cy="4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7916" y="545910"/>
            <a:ext cx="7537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ЭСТАФЕТА «ПЕРЕНЕСИ ЯБЛОЧКО В СОВОЧКЕ»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1" y="1122363"/>
            <a:ext cx="8120418" cy="48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9613" y="464024"/>
            <a:ext cx="568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ЭСТАФЕТА «СОБИРАЕМ УРОЖАЙ»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80" y="2187589"/>
            <a:ext cx="5252111" cy="393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17" y="1122362"/>
            <a:ext cx="4199182" cy="31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2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79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D!akov RePack</cp:lastModifiedBy>
  <cp:revision>7</cp:revision>
  <dcterms:created xsi:type="dcterms:W3CDTF">2023-08-15T09:34:47Z</dcterms:created>
  <dcterms:modified xsi:type="dcterms:W3CDTF">2023-08-15T12:13:14Z</dcterms:modified>
</cp:coreProperties>
</file>