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2" r:id="rId4"/>
    <p:sldId id="263" r:id="rId5"/>
    <p:sldId id="264" r:id="rId6"/>
    <p:sldId id="265" r:id="rId7"/>
    <p:sldId id="266" r:id="rId8"/>
    <p:sldId id="267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0F32E-3BB9-415E-BA5D-FECFB815F6A5}" type="datetimeFigureOut">
              <a:rPr lang="ru-RU" smtClean="0"/>
              <a:t>15.08.2023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B7091-F6A0-470F-B92D-E78AB547EF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435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0F32E-3BB9-415E-BA5D-FECFB815F6A5}" type="datetimeFigureOut">
              <a:rPr lang="ru-RU" smtClean="0"/>
              <a:t>15.08.2023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B7091-F6A0-470F-B92D-E78AB547EF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694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0F32E-3BB9-415E-BA5D-FECFB815F6A5}" type="datetimeFigureOut">
              <a:rPr lang="ru-RU" smtClean="0"/>
              <a:t>15.08.2023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B7091-F6A0-470F-B92D-E78AB547EF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8605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0F32E-3BB9-415E-BA5D-FECFB815F6A5}" type="datetimeFigureOut">
              <a:rPr lang="ru-RU" smtClean="0"/>
              <a:t>15.08.2023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B7091-F6A0-470F-B92D-E78AB547EF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7883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0F32E-3BB9-415E-BA5D-FECFB815F6A5}" type="datetimeFigureOut">
              <a:rPr lang="ru-RU" smtClean="0"/>
              <a:t>15.08.2023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B7091-F6A0-470F-B92D-E78AB547EF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586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0F32E-3BB9-415E-BA5D-FECFB815F6A5}" type="datetimeFigureOut">
              <a:rPr lang="ru-RU" smtClean="0"/>
              <a:t>15.08.2023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B7091-F6A0-470F-B92D-E78AB547EF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335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0F32E-3BB9-415E-BA5D-FECFB815F6A5}" type="datetimeFigureOut">
              <a:rPr lang="ru-RU" smtClean="0"/>
              <a:t>15.08.2023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B7091-F6A0-470F-B92D-E78AB547EF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561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0F32E-3BB9-415E-BA5D-FECFB815F6A5}" type="datetimeFigureOut">
              <a:rPr lang="ru-RU" smtClean="0"/>
              <a:t>15.08.2023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B7091-F6A0-470F-B92D-E78AB547EF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5546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0F32E-3BB9-415E-BA5D-FECFB815F6A5}" type="datetimeFigureOut">
              <a:rPr lang="ru-RU" smtClean="0"/>
              <a:t>15.08.2023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B7091-F6A0-470F-B92D-E78AB547EF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587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0F32E-3BB9-415E-BA5D-FECFB815F6A5}" type="datetimeFigureOut">
              <a:rPr lang="ru-RU" smtClean="0"/>
              <a:t>15.08.2023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B7091-F6A0-470F-B92D-E78AB547EF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2496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0F32E-3BB9-415E-BA5D-FECFB815F6A5}" type="datetimeFigureOut">
              <a:rPr lang="ru-RU" smtClean="0"/>
              <a:t>15.08.2023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B7091-F6A0-470F-B92D-E78AB547EF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473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E0F32E-3BB9-415E-BA5D-FECFB815F6A5}" type="datetimeFigureOut">
              <a:rPr lang="ru-RU" smtClean="0"/>
              <a:t>15.08.2023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B7091-F6A0-470F-B92D-E78AB547EF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7137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78173" y="43458"/>
            <a:ext cx="10181229" cy="677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B050"/>
                </a:solidFill>
              </a:rPr>
              <a:t>Муниципальное автономное дошкольное образовательное учреждение</a:t>
            </a:r>
          </a:p>
          <a:p>
            <a:pPr algn="ctr"/>
            <a:r>
              <a:rPr lang="ru-RU" dirty="0">
                <a:solidFill>
                  <a:srgbClr val="00B050"/>
                </a:solidFill>
              </a:rPr>
              <a:t> «Детский сад №49»</a:t>
            </a:r>
          </a:p>
          <a:p>
            <a:endParaRPr lang="ru-RU" dirty="0" smtClean="0">
              <a:solidFill>
                <a:srgbClr val="00B050"/>
              </a:solidFill>
            </a:endParaRPr>
          </a:p>
          <a:p>
            <a:endParaRPr lang="ru-RU" dirty="0" smtClean="0">
              <a:solidFill>
                <a:srgbClr val="00B050"/>
              </a:solidFill>
            </a:endParaRPr>
          </a:p>
          <a:p>
            <a:endParaRPr lang="ru-RU" dirty="0" smtClean="0">
              <a:solidFill>
                <a:srgbClr val="00B050"/>
              </a:solidFill>
            </a:endParaRPr>
          </a:p>
          <a:p>
            <a:endParaRPr lang="ru-RU" dirty="0" smtClean="0">
              <a:solidFill>
                <a:srgbClr val="00B050"/>
              </a:solidFill>
            </a:endParaRPr>
          </a:p>
          <a:p>
            <a:pPr algn="ctr"/>
            <a:r>
              <a:rPr lang="ru-RU" sz="4000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        </a:t>
            </a:r>
            <a:r>
              <a:rPr lang="ru-RU" sz="4000" b="1" dirty="0">
                <a:solidFill>
                  <a:srgbClr val="00B050"/>
                </a:solidFill>
                <a:latin typeface="Arial Black" panose="020B0A04020102020204" pitchFamily="34" charset="0"/>
              </a:rPr>
              <a:t>Спортивный праздник</a:t>
            </a:r>
            <a:endParaRPr lang="ru-RU" sz="4000" dirty="0">
              <a:solidFill>
                <a:srgbClr val="00B050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4000" b="1" dirty="0">
                <a:solidFill>
                  <a:srgbClr val="00B050"/>
                </a:solidFill>
                <a:latin typeface="Arial Black" panose="020B0A04020102020204" pitchFamily="34" charset="0"/>
              </a:rPr>
              <a:t>«</a:t>
            </a:r>
            <a:r>
              <a:rPr lang="ru-RU" sz="4000" b="1" dirty="0" err="1">
                <a:solidFill>
                  <a:srgbClr val="00B050"/>
                </a:solidFill>
                <a:latin typeface="Arial Black" panose="020B0A04020102020204" pitchFamily="34" charset="0"/>
              </a:rPr>
              <a:t>Спасы</a:t>
            </a:r>
            <a:r>
              <a:rPr lang="ru-RU" sz="4000" b="1" dirty="0">
                <a:solidFill>
                  <a:srgbClr val="00B050"/>
                </a:solidFill>
                <a:latin typeface="Arial Black" panose="020B0A04020102020204" pitchFamily="34" charset="0"/>
              </a:rPr>
              <a:t> встречай-урожай собирай!»</a:t>
            </a:r>
            <a:endParaRPr lang="ru-RU" sz="4000" dirty="0">
              <a:solidFill>
                <a:srgbClr val="00B050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4000" b="1" dirty="0">
                <a:solidFill>
                  <a:srgbClr val="00B050"/>
                </a:solidFill>
                <a:latin typeface="Arial Black" panose="020B0A04020102020204" pitchFamily="34" charset="0"/>
              </a:rPr>
              <a:t>(группы №№13, 14)</a:t>
            </a:r>
            <a:endParaRPr lang="ru-RU" sz="4000" dirty="0">
              <a:solidFill>
                <a:srgbClr val="00B050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4000" b="1" dirty="0">
                <a:solidFill>
                  <a:srgbClr val="00B050"/>
                </a:solidFill>
                <a:latin typeface="Arial Black" panose="020B0A04020102020204" pitchFamily="34" charset="0"/>
              </a:rPr>
              <a:t> </a:t>
            </a:r>
            <a:endParaRPr lang="ru-RU" sz="4000" dirty="0">
              <a:solidFill>
                <a:srgbClr val="00B050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  </a:t>
            </a:r>
            <a:endParaRPr lang="ru-RU" sz="4000" dirty="0" smtClean="0">
              <a:solidFill>
                <a:srgbClr val="00B050"/>
              </a:solidFill>
            </a:endParaRPr>
          </a:p>
          <a:p>
            <a:pPr algn="ctr"/>
            <a:r>
              <a:rPr lang="ru-RU" dirty="0" smtClean="0">
                <a:solidFill>
                  <a:srgbClr val="00B050"/>
                </a:solidFill>
              </a:rPr>
              <a:t>  </a:t>
            </a:r>
          </a:p>
          <a:p>
            <a:endParaRPr lang="ru-RU" dirty="0" smtClean="0">
              <a:solidFill>
                <a:srgbClr val="00B050"/>
              </a:solidFill>
            </a:endParaRPr>
          </a:p>
          <a:p>
            <a:endParaRPr lang="ru-RU" dirty="0" smtClean="0">
              <a:solidFill>
                <a:srgbClr val="00B050"/>
              </a:solidFill>
            </a:endParaRPr>
          </a:p>
          <a:p>
            <a:endParaRPr lang="ru-RU" dirty="0" smtClean="0">
              <a:solidFill>
                <a:srgbClr val="00B050"/>
              </a:solidFill>
            </a:endParaRPr>
          </a:p>
          <a:p>
            <a:endParaRPr lang="ru-RU" dirty="0" smtClean="0">
              <a:solidFill>
                <a:srgbClr val="00B050"/>
              </a:solidFill>
            </a:endParaRPr>
          </a:p>
          <a:p>
            <a:r>
              <a:rPr lang="ru-RU" dirty="0" smtClean="0">
                <a:solidFill>
                  <a:srgbClr val="00B050"/>
                </a:solidFill>
              </a:rPr>
              <a:t>                                                                                       Июль 2023</a:t>
            </a:r>
            <a:endParaRPr lang="ru-RU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8146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05970" y="777922"/>
            <a:ext cx="9157648" cy="615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u="sng" dirty="0" smtClean="0">
                <a:solidFill>
                  <a:srgbClr val="00B050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Цель</a:t>
            </a:r>
            <a:r>
              <a:rPr lang="ru-RU" b="1" dirty="0" smtClean="0">
                <a:solidFill>
                  <a:srgbClr val="00B050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:</a:t>
            </a:r>
            <a:r>
              <a:rPr lang="ru-RU" dirty="0" smtClean="0">
                <a:solidFill>
                  <a:srgbClr val="00B050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 ознакомление детей с народными традициями; способствование формирования у детей основ здорового образа жизни.</a:t>
            </a:r>
            <a:endParaRPr lang="ru-RU" sz="1600" dirty="0" smtClean="0">
              <a:solidFill>
                <a:srgbClr val="00B050"/>
              </a:solidFill>
              <a:effectLst/>
              <a:latin typeface="Arial Black" panose="020B0A0402010202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solidFill>
                  <a:srgbClr val="00B050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 </a:t>
            </a:r>
            <a:endParaRPr lang="ru-RU" sz="1600" dirty="0" smtClean="0">
              <a:solidFill>
                <a:srgbClr val="00B050"/>
              </a:solidFill>
              <a:effectLst/>
              <a:latin typeface="Arial Black" panose="020B0A0402010202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b="1" u="sng" dirty="0" smtClean="0">
                <a:solidFill>
                  <a:srgbClr val="00B050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Задачи</a:t>
            </a:r>
            <a:r>
              <a:rPr lang="ru-RU" b="1" dirty="0" smtClean="0">
                <a:solidFill>
                  <a:srgbClr val="00B050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:</a:t>
            </a:r>
            <a:r>
              <a:rPr lang="ru-RU" dirty="0" smtClean="0">
                <a:solidFill>
                  <a:srgbClr val="00B050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 </a:t>
            </a:r>
            <a:endParaRPr lang="ru-RU" sz="1600" dirty="0" smtClean="0">
              <a:solidFill>
                <a:srgbClr val="00B050"/>
              </a:solidFill>
              <a:effectLst/>
              <a:latin typeface="Arial Black" panose="020B0A04020102020204" pitchFamily="34" charset="0"/>
              <a:ea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B050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Расширять кругозор детей; </a:t>
            </a:r>
            <a:endParaRPr lang="ru-RU" sz="1600" dirty="0" smtClean="0">
              <a:solidFill>
                <a:srgbClr val="00B050"/>
              </a:solidFill>
              <a:effectLst/>
              <a:latin typeface="Arial Black" panose="020B0A04020102020204" pitchFamily="34" charset="0"/>
              <a:ea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B050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Содействовать развитию игровой деятельности; </a:t>
            </a:r>
            <a:endParaRPr lang="ru-RU" sz="1600" dirty="0" smtClean="0">
              <a:solidFill>
                <a:srgbClr val="00B050"/>
              </a:solidFill>
              <a:effectLst/>
              <a:latin typeface="Arial Black" panose="020B0A04020102020204" pitchFamily="34" charset="0"/>
              <a:ea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B050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Формировать у детей умения соблюдать нормы и правила поведения в процессе совместной игры;</a:t>
            </a:r>
            <a:endParaRPr lang="ru-RU" sz="1600" dirty="0" smtClean="0">
              <a:solidFill>
                <a:srgbClr val="00B050"/>
              </a:solidFill>
              <a:effectLst/>
              <a:latin typeface="Arial Black" panose="020B0A04020102020204" pitchFamily="34" charset="0"/>
              <a:ea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B050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Развивать координацию движений, ориентацию в пространстве;</a:t>
            </a:r>
            <a:endParaRPr lang="ru-RU" sz="1600" dirty="0" smtClean="0">
              <a:solidFill>
                <a:srgbClr val="00B050"/>
              </a:solidFill>
              <a:effectLst/>
              <a:latin typeface="Arial Black" panose="020B0A04020102020204" pitchFamily="34" charset="0"/>
              <a:ea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B050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</a:rPr>
              <a:t>Обогащать двигательный опыт детей.</a:t>
            </a:r>
          </a:p>
          <a:p>
            <a:pPr>
              <a:spcAft>
                <a:spcPts val="0"/>
              </a:spcAft>
            </a:pPr>
            <a:endParaRPr lang="ru-RU" dirty="0">
              <a:solidFill>
                <a:srgbClr val="00B050"/>
              </a:solidFill>
              <a:latin typeface="Arial Black" panose="020B0A0402010202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dirty="0" smtClean="0">
              <a:solidFill>
                <a:srgbClr val="00B050"/>
              </a:solidFill>
              <a:effectLst/>
              <a:latin typeface="Arial Black" panose="020B0A04020102020204" pitchFamily="34" charset="0"/>
              <a:ea typeface="Times New Roman" panose="02020603050405020304" pitchFamily="18" charset="0"/>
            </a:endParaRPr>
          </a:p>
          <a:p>
            <a:r>
              <a:rPr lang="ru-RU" sz="1600" b="1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Время проведения: 11 августа 2023 г.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Место проведения: на базе МАДОУ «Детский сад №49» (3 корпус)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Участники: дети групп №13, №14.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Воспитатели: Ефимова А.В, Некрасова Н.С.</a:t>
            </a:r>
          </a:p>
          <a:p>
            <a:pPr>
              <a:spcAft>
                <a:spcPts val="0"/>
              </a:spcAft>
            </a:pPr>
            <a:endParaRPr lang="ru-RU" sz="1600" dirty="0">
              <a:solidFill>
                <a:srgbClr val="00B050"/>
              </a:solidFill>
              <a:latin typeface="Arial Black" panose="020B0A0402010202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sz="1600" dirty="0" smtClean="0">
              <a:solidFill>
                <a:srgbClr val="00B050"/>
              </a:solidFill>
              <a:effectLst/>
              <a:latin typeface="Arial Black" panose="020B0A0402010202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sz="16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4636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957851" y="286603"/>
            <a:ext cx="55199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ЭСТАФЕТА «СОБЕРИ СОЛНЫШКО»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579" y="942539"/>
            <a:ext cx="8140890" cy="5021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962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698543" y="368490"/>
            <a:ext cx="51573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1"/>
                </a:solidFill>
              </a:rPr>
              <a:t>ЭСТАФЕТА «КТО БЫСТРЕЕ»</a:t>
            </a:r>
            <a:endParaRPr lang="ru-RU" dirty="0">
              <a:solidFill>
                <a:schemeClr val="accent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8923">
            <a:off x="2061210" y="900752"/>
            <a:ext cx="8069580" cy="5295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31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575713" y="354842"/>
            <a:ext cx="57905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      ЭСТАФЕТА «ПРОБЕГИ С МЯЧОМ»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4106">
            <a:off x="1965278" y="846160"/>
            <a:ext cx="8352429" cy="5145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637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302758" y="423081"/>
            <a:ext cx="62772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2"/>
                </a:solidFill>
                <a:latin typeface="Arial Black" panose="020B0A04020102020204" pitchFamily="34" charset="0"/>
              </a:rPr>
              <a:t>ЭСТАФЕТА «ПОПАДИ В КОРЗИНУ»</a:t>
            </a:r>
            <a:endParaRPr lang="ru-RU" dirty="0">
              <a:solidFill>
                <a:schemeClr val="accent2"/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6307">
            <a:off x="2815015" y="1208535"/>
            <a:ext cx="6561972" cy="4787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513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947916" y="545910"/>
            <a:ext cx="75371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ЭСТАФЕТА «ПЕРЕНЕСИ ЯБЛОЧКО В СОВОЧКЕ»</a:t>
            </a:r>
            <a:endParaRPr lang="ru-RU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461" y="1122363"/>
            <a:ext cx="8120418" cy="4800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0103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889613" y="464024"/>
            <a:ext cx="56820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ЭСТАФЕТА «СОБИРАЕМ УРОЖАЙ»</a:t>
            </a:r>
            <a:endParaRPr lang="ru-RU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680" y="2187589"/>
            <a:ext cx="5252111" cy="393908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817" y="1122362"/>
            <a:ext cx="4199182" cy="3149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4122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79</Words>
  <Application>Microsoft Office PowerPoint</Application>
  <PresentationFormat>Широкоэкранный</PresentationFormat>
  <Paragraphs>41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Arial Black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D!akov RePack</dc:creator>
  <cp:lastModifiedBy>D!akov RePack</cp:lastModifiedBy>
  <cp:revision>7</cp:revision>
  <dcterms:created xsi:type="dcterms:W3CDTF">2023-08-15T09:34:47Z</dcterms:created>
  <dcterms:modified xsi:type="dcterms:W3CDTF">2023-08-15T12:13:14Z</dcterms:modified>
</cp:coreProperties>
</file>