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93" r:id="rId2"/>
    <p:sldId id="303" r:id="rId3"/>
    <p:sldId id="258" r:id="rId4"/>
    <p:sldId id="339" r:id="rId5"/>
    <p:sldId id="330" r:id="rId6"/>
    <p:sldId id="332" r:id="rId7"/>
    <p:sldId id="341" r:id="rId8"/>
    <p:sldId id="344" r:id="rId9"/>
    <p:sldId id="342" r:id="rId10"/>
    <p:sldId id="34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6600"/>
    <a:srgbClr val="CC0000"/>
    <a:srgbClr val="FF0000"/>
    <a:srgbClr val="FF3300"/>
    <a:srgbClr val="FF9933"/>
    <a:srgbClr val="663300"/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3753" autoAdjust="0"/>
    <p:restoredTop sz="92294" autoAdjust="0"/>
  </p:normalViewPr>
  <p:slideViewPr>
    <p:cSldViewPr>
      <p:cViewPr>
        <p:scale>
          <a:sx n="69" d="100"/>
          <a:sy n="69" d="100"/>
        </p:scale>
        <p:origin x="-1075" y="389"/>
      </p:cViewPr>
      <p:guideLst>
        <p:guide orient="horz" pos="2160"/>
        <p:guide pos="28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32"/>
    </p:cViewPr>
  </p:sorterViewPr>
  <p:notesViewPr>
    <p:cSldViewPr>
      <p:cViewPr varScale="1">
        <p:scale>
          <a:sx n="80" d="100"/>
          <a:sy n="80" d="100"/>
        </p:scale>
        <p:origin x="-2058" y="-84"/>
      </p:cViewPr>
      <p:guideLst>
        <p:guide orient="horz" pos="2880"/>
        <p:guide pos="217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A8B2659-5E92-49AB-AF49-30C5459AE3C8}" type="datetimeFigureOut">
              <a:rPr lang="ru-RU"/>
              <a:pPr>
                <a:defRPr/>
              </a:pPr>
              <a:t>24.07.2023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045004-B8AD-4343-88B8-FBB9433D6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D064D658-C96A-46C7-9C29-B87CBD833AF2}" type="slidenum">
              <a:rPr lang="ru-RU" smtClean="0">
                <a:cs typeface="Arial" panose="020B0604020202020204" pitchFamily="34" charset="0"/>
              </a:rPr>
              <a:pPr/>
              <a:t>5</a:t>
            </a:fld>
            <a:endParaRPr lang="ru-RU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/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7" name="Freeform 5"/>
            <p:cNvSpPr/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8" name="Freeform 6"/>
            <p:cNvSpPr/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/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6 w 185"/>
                <a:gd name="T1" fmla="*/ 0 h 120"/>
                <a:gd name="T2" fmla="*/ 186 w 185"/>
                <a:gd name="T3" fmla="*/ 6 h 120"/>
                <a:gd name="T4" fmla="*/ 186 w 185"/>
                <a:gd name="T5" fmla="*/ 18 h 120"/>
                <a:gd name="T6" fmla="*/ 186 w 185"/>
                <a:gd name="T7" fmla="*/ 36 h 120"/>
                <a:gd name="T8" fmla="*/ 180 w 185"/>
                <a:gd name="T9" fmla="*/ 54 h 120"/>
                <a:gd name="T10" fmla="*/ 162 w 185"/>
                <a:gd name="T11" fmla="*/ 72 h 120"/>
                <a:gd name="T12" fmla="*/ 138 w 185"/>
                <a:gd name="T13" fmla="*/ 96 h 120"/>
                <a:gd name="T14" fmla="*/ 102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6 w 185"/>
                <a:gd name="T29" fmla="*/ 0 h 120"/>
                <a:gd name="T30" fmla="*/ 186 w 185"/>
                <a:gd name="T31" fmla="*/ 0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0" name="Freeform 8"/>
            <p:cNvSpPr/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1" name="Freeform 9"/>
            <p:cNvSpPr/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8 w 526"/>
                <a:gd name="T17" fmla="*/ 179 h 275"/>
                <a:gd name="T18" fmla="*/ 210 w 526"/>
                <a:gd name="T19" fmla="*/ 143 h 275"/>
                <a:gd name="T20" fmla="*/ 252 w 526"/>
                <a:gd name="T21" fmla="*/ 120 h 275"/>
                <a:gd name="T22" fmla="*/ 300 w 526"/>
                <a:gd name="T23" fmla="*/ 96 h 275"/>
                <a:gd name="T24" fmla="*/ 395 w 526"/>
                <a:gd name="T25" fmla="*/ 48 h 275"/>
                <a:gd name="T26" fmla="*/ 444 w 526"/>
                <a:gd name="T27" fmla="*/ 30 h 275"/>
                <a:gd name="T28" fmla="*/ 480 w 526"/>
                <a:gd name="T29" fmla="*/ 12 h 275"/>
                <a:gd name="T30" fmla="*/ 504 w 526"/>
                <a:gd name="T31" fmla="*/ 6 h 275"/>
                <a:gd name="T32" fmla="*/ 522 w 526"/>
                <a:gd name="T33" fmla="*/ 0 h 275"/>
                <a:gd name="T34" fmla="*/ 528 w 526"/>
                <a:gd name="T35" fmla="*/ 0 h 275"/>
                <a:gd name="T36" fmla="*/ 522 w 526"/>
                <a:gd name="T37" fmla="*/ 6 h 275"/>
                <a:gd name="T38" fmla="*/ 510 w 526"/>
                <a:gd name="T39" fmla="*/ 12 h 275"/>
                <a:gd name="T40" fmla="*/ 486 w 526"/>
                <a:gd name="T41" fmla="*/ 24 h 275"/>
                <a:gd name="T42" fmla="*/ 462 w 526"/>
                <a:gd name="T43" fmla="*/ 42 h 275"/>
                <a:gd name="T44" fmla="*/ 438 w 526"/>
                <a:gd name="T45" fmla="*/ 54 h 275"/>
                <a:gd name="T46" fmla="*/ 395 w 526"/>
                <a:gd name="T47" fmla="*/ 78 h 275"/>
                <a:gd name="T48" fmla="*/ 341 w 526"/>
                <a:gd name="T49" fmla="*/ 108 h 275"/>
                <a:gd name="T50" fmla="*/ 276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2" name="Freeform 10"/>
            <p:cNvSpPr/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1 w 718"/>
                <a:gd name="T17" fmla="*/ 228 h 306"/>
                <a:gd name="T18" fmla="*/ 127 w 718"/>
                <a:gd name="T19" fmla="*/ 228 h 306"/>
                <a:gd name="T20" fmla="*/ 145 w 718"/>
                <a:gd name="T21" fmla="*/ 222 h 306"/>
                <a:gd name="T22" fmla="*/ 169 w 718"/>
                <a:gd name="T23" fmla="*/ 216 h 306"/>
                <a:gd name="T24" fmla="*/ 199 w 718"/>
                <a:gd name="T25" fmla="*/ 204 h 306"/>
                <a:gd name="T26" fmla="*/ 276 w 718"/>
                <a:gd name="T27" fmla="*/ 180 h 306"/>
                <a:gd name="T28" fmla="*/ 373 w 718"/>
                <a:gd name="T29" fmla="*/ 156 h 306"/>
                <a:gd name="T30" fmla="*/ 463 w 718"/>
                <a:gd name="T31" fmla="*/ 126 h 306"/>
                <a:gd name="T32" fmla="*/ 546 w 718"/>
                <a:gd name="T33" fmla="*/ 102 h 306"/>
                <a:gd name="T34" fmla="*/ 576 w 718"/>
                <a:gd name="T35" fmla="*/ 90 h 306"/>
                <a:gd name="T36" fmla="*/ 607 w 718"/>
                <a:gd name="T37" fmla="*/ 84 h 306"/>
                <a:gd name="T38" fmla="*/ 625 w 718"/>
                <a:gd name="T39" fmla="*/ 78 h 306"/>
                <a:gd name="T40" fmla="*/ 631 w 718"/>
                <a:gd name="T41" fmla="*/ 72 h 306"/>
                <a:gd name="T42" fmla="*/ 637 w 718"/>
                <a:gd name="T43" fmla="*/ 66 h 306"/>
                <a:gd name="T44" fmla="*/ 655 w 718"/>
                <a:gd name="T45" fmla="*/ 60 h 306"/>
                <a:gd name="T46" fmla="*/ 697 w 718"/>
                <a:gd name="T47" fmla="*/ 30 h 306"/>
                <a:gd name="T48" fmla="*/ 715 w 718"/>
                <a:gd name="T49" fmla="*/ 18 h 306"/>
                <a:gd name="T50" fmla="*/ 721 w 718"/>
                <a:gd name="T51" fmla="*/ 6 h 306"/>
                <a:gd name="T52" fmla="*/ 715 w 718"/>
                <a:gd name="T53" fmla="*/ 0 h 306"/>
                <a:gd name="T54" fmla="*/ 691 w 718"/>
                <a:gd name="T55" fmla="*/ 0 h 306"/>
                <a:gd name="T56" fmla="*/ 631 w 718"/>
                <a:gd name="T57" fmla="*/ 0 h 306"/>
                <a:gd name="T58" fmla="*/ 582 w 718"/>
                <a:gd name="T59" fmla="*/ 0 h 306"/>
                <a:gd name="T60" fmla="*/ 546 w 718"/>
                <a:gd name="T61" fmla="*/ 0 h 306"/>
                <a:gd name="T62" fmla="*/ 516 w 718"/>
                <a:gd name="T63" fmla="*/ 18 h 306"/>
                <a:gd name="T64" fmla="*/ 487 w 718"/>
                <a:gd name="T65" fmla="*/ 42 h 306"/>
                <a:gd name="T66" fmla="*/ 469 w 718"/>
                <a:gd name="T67" fmla="*/ 54 h 306"/>
                <a:gd name="T68" fmla="*/ 451 w 718"/>
                <a:gd name="T69" fmla="*/ 60 h 306"/>
                <a:gd name="T70" fmla="*/ 427 w 718"/>
                <a:gd name="T71" fmla="*/ 60 h 306"/>
                <a:gd name="T72" fmla="*/ 391 w 718"/>
                <a:gd name="T73" fmla="*/ 66 h 306"/>
                <a:gd name="T74" fmla="*/ 348 w 718"/>
                <a:gd name="T75" fmla="*/ 84 h 306"/>
                <a:gd name="T76" fmla="*/ 312 w 718"/>
                <a:gd name="T77" fmla="*/ 108 h 306"/>
                <a:gd name="T78" fmla="*/ 288 w 718"/>
                <a:gd name="T79" fmla="*/ 126 h 306"/>
                <a:gd name="T80" fmla="*/ 276 w 718"/>
                <a:gd name="T81" fmla="*/ 132 h 306"/>
                <a:gd name="T82" fmla="*/ 258 w 718"/>
                <a:gd name="T83" fmla="*/ 138 h 306"/>
                <a:gd name="T84" fmla="*/ 222 w 718"/>
                <a:gd name="T85" fmla="*/ 138 h 306"/>
                <a:gd name="T86" fmla="*/ 187 w 718"/>
                <a:gd name="T87" fmla="*/ 138 h 306"/>
                <a:gd name="T88" fmla="*/ 181 w 718"/>
                <a:gd name="T89" fmla="*/ 138 h 306"/>
                <a:gd name="T90" fmla="*/ 175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3" name="Freeform 11"/>
            <p:cNvSpPr/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8 w 2392"/>
                <a:gd name="T1" fmla="*/ 54 h 881"/>
                <a:gd name="T2" fmla="*/ 2196 w 2392"/>
                <a:gd name="T3" fmla="*/ 54 h 881"/>
                <a:gd name="T4" fmla="*/ 2154 w 2392"/>
                <a:gd name="T5" fmla="*/ 66 h 881"/>
                <a:gd name="T6" fmla="*/ 2028 w 2392"/>
                <a:gd name="T7" fmla="*/ 101 h 881"/>
                <a:gd name="T8" fmla="*/ 1963 w 2392"/>
                <a:gd name="T9" fmla="*/ 119 h 881"/>
                <a:gd name="T10" fmla="*/ 1866 w 2392"/>
                <a:gd name="T11" fmla="*/ 167 h 881"/>
                <a:gd name="T12" fmla="*/ 1842 w 2392"/>
                <a:gd name="T13" fmla="*/ 245 h 881"/>
                <a:gd name="T14" fmla="*/ 1848 w 2392"/>
                <a:gd name="T15" fmla="*/ 305 h 881"/>
                <a:gd name="T16" fmla="*/ 1764 w 2392"/>
                <a:gd name="T17" fmla="*/ 317 h 881"/>
                <a:gd name="T18" fmla="*/ 1602 w 2392"/>
                <a:gd name="T19" fmla="*/ 263 h 881"/>
                <a:gd name="T20" fmla="*/ 1512 w 2392"/>
                <a:gd name="T21" fmla="*/ 257 h 881"/>
                <a:gd name="T22" fmla="*/ 1404 w 2392"/>
                <a:gd name="T23" fmla="*/ 311 h 881"/>
                <a:gd name="T24" fmla="*/ 1338 w 2392"/>
                <a:gd name="T25" fmla="*/ 353 h 881"/>
                <a:gd name="T26" fmla="*/ 1314 w 2392"/>
                <a:gd name="T27" fmla="*/ 359 h 881"/>
                <a:gd name="T28" fmla="*/ 1218 w 2392"/>
                <a:gd name="T29" fmla="*/ 371 h 881"/>
                <a:gd name="T30" fmla="*/ 1164 w 2392"/>
                <a:gd name="T31" fmla="*/ 365 h 881"/>
                <a:gd name="T32" fmla="*/ 1057 w 2392"/>
                <a:gd name="T33" fmla="*/ 371 h 881"/>
                <a:gd name="T34" fmla="*/ 960 w 2392"/>
                <a:gd name="T35" fmla="*/ 383 h 881"/>
                <a:gd name="T36" fmla="*/ 924 w 2392"/>
                <a:gd name="T37" fmla="*/ 401 h 881"/>
                <a:gd name="T38" fmla="*/ 822 w 2392"/>
                <a:gd name="T39" fmla="*/ 419 h 881"/>
                <a:gd name="T40" fmla="*/ 781 w 2392"/>
                <a:gd name="T41" fmla="*/ 419 h 881"/>
                <a:gd name="T42" fmla="*/ 666 w 2392"/>
                <a:gd name="T43" fmla="*/ 437 h 881"/>
                <a:gd name="T44" fmla="*/ 600 w 2392"/>
                <a:gd name="T45" fmla="*/ 473 h 881"/>
                <a:gd name="T46" fmla="*/ 505 w 2392"/>
                <a:gd name="T47" fmla="*/ 467 h 881"/>
                <a:gd name="T48" fmla="*/ 432 w 2392"/>
                <a:gd name="T49" fmla="*/ 491 h 881"/>
                <a:gd name="T50" fmla="*/ 414 w 2392"/>
                <a:gd name="T51" fmla="*/ 539 h 881"/>
                <a:gd name="T52" fmla="*/ 348 w 2392"/>
                <a:gd name="T53" fmla="*/ 569 h 881"/>
                <a:gd name="T54" fmla="*/ 223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4 w 2392"/>
                <a:gd name="T65" fmla="*/ 653 h 881"/>
                <a:gd name="T66" fmla="*/ 475 w 2392"/>
                <a:gd name="T67" fmla="*/ 569 h 881"/>
                <a:gd name="T68" fmla="*/ 570 w 2392"/>
                <a:gd name="T69" fmla="*/ 521 h 881"/>
                <a:gd name="T70" fmla="*/ 648 w 2392"/>
                <a:gd name="T71" fmla="*/ 515 h 881"/>
                <a:gd name="T72" fmla="*/ 876 w 2392"/>
                <a:gd name="T73" fmla="*/ 461 h 881"/>
                <a:gd name="T74" fmla="*/ 1152 w 2392"/>
                <a:gd name="T75" fmla="*/ 425 h 881"/>
                <a:gd name="T76" fmla="*/ 1296 w 2392"/>
                <a:gd name="T77" fmla="*/ 461 h 881"/>
                <a:gd name="T78" fmla="*/ 1422 w 2392"/>
                <a:gd name="T79" fmla="*/ 533 h 881"/>
                <a:gd name="T80" fmla="*/ 1440 w 2392"/>
                <a:gd name="T81" fmla="*/ 617 h 881"/>
                <a:gd name="T82" fmla="*/ 1381 w 2392"/>
                <a:gd name="T83" fmla="*/ 653 h 881"/>
                <a:gd name="T84" fmla="*/ 1230 w 2392"/>
                <a:gd name="T85" fmla="*/ 701 h 881"/>
                <a:gd name="T86" fmla="*/ 1116 w 2392"/>
                <a:gd name="T87" fmla="*/ 755 h 881"/>
                <a:gd name="T88" fmla="*/ 1069 w 2392"/>
                <a:gd name="T89" fmla="*/ 809 h 881"/>
                <a:gd name="T90" fmla="*/ 1081 w 2392"/>
                <a:gd name="T91" fmla="*/ 869 h 881"/>
                <a:gd name="T92" fmla="*/ 1110 w 2392"/>
                <a:gd name="T93" fmla="*/ 881 h 881"/>
                <a:gd name="T94" fmla="*/ 1212 w 2392"/>
                <a:gd name="T95" fmla="*/ 869 h 881"/>
                <a:gd name="T96" fmla="*/ 1393 w 2392"/>
                <a:gd name="T97" fmla="*/ 857 h 881"/>
                <a:gd name="T98" fmla="*/ 1446 w 2392"/>
                <a:gd name="T99" fmla="*/ 851 h 881"/>
                <a:gd name="T100" fmla="*/ 1488 w 2392"/>
                <a:gd name="T101" fmla="*/ 833 h 881"/>
                <a:gd name="T102" fmla="*/ 1681 w 2392"/>
                <a:gd name="T103" fmla="*/ 743 h 881"/>
                <a:gd name="T104" fmla="*/ 1812 w 2392"/>
                <a:gd name="T105" fmla="*/ 689 h 881"/>
                <a:gd name="T106" fmla="*/ 1890 w 2392"/>
                <a:gd name="T107" fmla="*/ 581 h 881"/>
                <a:gd name="T108" fmla="*/ 2046 w 2392"/>
                <a:gd name="T109" fmla="*/ 389 h 881"/>
                <a:gd name="T110" fmla="*/ 2214 w 2392"/>
                <a:gd name="T111" fmla="*/ 269 h 881"/>
                <a:gd name="T112" fmla="*/ 2257 w 2392"/>
                <a:gd name="T113" fmla="*/ 239 h 881"/>
                <a:gd name="T114" fmla="*/ 2400 w 2392"/>
                <a:gd name="T115" fmla="*/ 0 h 881"/>
                <a:gd name="T116" fmla="*/ 2310 w 2392"/>
                <a:gd name="T117" fmla="*/ 36 h 8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4" name="Freeform 12"/>
            <p:cNvSpPr/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/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0 h 1"/>
                <a:gd name="T4" fmla="*/ 0 w 5"/>
                <a:gd name="T5" fmla="*/ 0 h 1"/>
                <a:gd name="T6" fmla="*/ 0 w 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6" name="Freeform 14"/>
            <p:cNvSpPr/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/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/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/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</p:grpSp>
      <p:sp>
        <p:nvSpPr>
          <p:cNvPr id="513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F15B5-87D1-49B1-8E20-FD9958E97F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95D85-556A-451E-A196-F519D72C6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6ABDA-C123-4F8C-93B1-57BEFF6C5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91C81-0871-40C5-8F3F-19FA18456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9CC42-2392-4EDB-B62F-7B4BA27AAD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AB820-630C-4B81-B247-84E3C1952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5BED-CE6B-4229-9D7B-D908D9915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950FC-C8D0-4356-9AE6-FDA5C4EF4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23A2F-A83C-4013-8A11-F713E268C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69416-249D-42D2-9AD0-8443604BF6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99D57-B15B-445D-A253-8F4F29801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40AE2-4D2D-4E8E-9540-A1DA4724EF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4D27B-1B64-42F4-980E-9EB0DE7F7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2D66C-2C71-49F5-ADB8-52988EE14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/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4099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3" name="Freeform 4"/>
            <p:cNvSpPr/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>
                <a:gd name="T0" fmla="*/ 0 w 2688"/>
                <a:gd name="T1" fmla="*/ 0 h 1224"/>
                <a:gd name="T2" fmla="*/ 960 w 2688"/>
                <a:gd name="T3" fmla="*/ 552 h 1224"/>
                <a:gd name="T4" fmla="*/ 1968 w 2688"/>
                <a:gd name="T5" fmla="*/ 264 h 1224"/>
                <a:gd name="T6" fmla="*/ 2028 w 2688"/>
                <a:gd name="T7" fmla="*/ 270 h 1224"/>
                <a:gd name="T8" fmla="*/ 2661 w 2688"/>
                <a:gd name="T9" fmla="*/ 528 h 1224"/>
                <a:gd name="T10" fmla="*/ 2688 w 2688"/>
                <a:gd name="T11" fmla="*/ 648 h 1224"/>
                <a:gd name="T12" fmla="*/ 2304 w 2688"/>
                <a:gd name="T13" fmla="*/ 1080 h 1224"/>
                <a:gd name="T14" fmla="*/ 1584 w 2688"/>
                <a:gd name="T15" fmla="*/ 1224 h 1224"/>
                <a:gd name="T16" fmla="*/ 1296 w 2688"/>
                <a:gd name="T17" fmla="*/ 936 h 1224"/>
                <a:gd name="T18" fmla="*/ 864 w 2688"/>
                <a:gd name="T19" fmla="*/ 1032 h 1224"/>
                <a:gd name="T20" fmla="*/ 0 w 2688"/>
                <a:gd name="T21" fmla="*/ 552 h 1224"/>
                <a:gd name="T22" fmla="*/ 0 w 2688"/>
                <a:gd name="T23" fmla="*/ 0 h 122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034" name="Freeform 5"/>
            <p:cNvSpPr/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>
                <a:gd name="T0" fmla="*/ 2208 w 2401"/>
                <a:gd name="T1" fmla="*/ 15 h 1232"/>
                <a:gd name="T2" fmla="*/ 2088 w 2401"/>
                <a:gd name="T3" fmla="*/ 57 h 1232"/>
                <a:gd name="T4" fmla="*/ 1951 w 2401"/>
                <a:gd name="T5" fmla="*/ 99 h 1232"/>
                <a:gd name="T6" fmla="*/ 1704 w 2401"/>
                <a:gd name="T7" fmla="*/ 135 h 1232"/>
                <a:gd name="T8" fmla="*/ 1314 w 2401"/>
                <a:gd name="T9" fmla="*/ 177 h 1232"/>
                <a:gd name="T10" fmla="*/ 1176 w 2401"/>
                <a:gd name="T11" fmla="*/ 189 h 1232"/>
                <a:gd name="T12" fmla="*/ 1122 w 2401"/>
                <a:gd name="T13" fmla="*/ 195 h 1232"/>
                <a:gd name="T14" fmla="*/ 1075 w 2401"/>
                <a:gd name="T15" fmla="*/ 231 h 1232"/>
                <a:gd name="T16" fmla="*/ 924 w 2401"/>
                <a:gd name="T17" fmla="*/ 321 h 1232"/>
                <a:gd name="T18" fmla="*/ 840 w 2401"/>
                <a:gd name="T19" fmla="*/ 369 h 1232"/>
                <a:gd name="T20" fmla="*/ 630 w 2401"/>
                <a:gd name="T21" fmla="*/ 458 h 1232"/>
                <a:gd name="T22" fmla="*/ 529 w 2401"/>
                <a:gd name="T23" fmla="*/ 500 h 1232"/>
                <a:gd name="T24" fmla="*/ 487 w 2401"/>
                <a:gd name="T25" fmla="*/ 542 h 1232"/>
                <a:gd name="T26" fmla="*/ 457 w 2401"/>
                <a:gd name="T27" fmla="*/ 590 h 1232"/>
                <a:gd name="T28" fmla="*/ 402 w 2401"/>
                <a:gd name="T29" fmla="*/ 638 h 1232"/>
                <a:gd name="T30" fmla="*/ 330 w 2401"/>
                <a:gd name="T31" fmla="*/ 758 h 1232"/>
                <a:gd name="T32" fmla="*/ 312 w 2401"/>
                <a:gd name="T33" fmla="*/ 788 h 1232"/>
                <a:gd name="T34" fmla="*/ 252 w 2401"/>
                <a:gd name="T35" fmla="*/ 824 h 1232"/>
                <a:gd name="T36" fmla="*/ 84 w 2401"/>
                <a:gd name="T37" fmla="*/ 926 h 1232"/>
                <a:gd name="T38" fmla="*/ 0 w 2401"/>
                <a:gd name="T39" fmla="*/ 992 h 1232"/>
                <a:gd name="T40" fmla="*/ 12 w 2401"/>
                <a:gd name="T41" fmla="*/ 1040 h 1232"/>
                <a:gd name="T42" fmla="*/ 132 w 2401"/>
                <a:gd name="T43" fmla="*/ 1034 h 1232"/>
                <a:gd name="T44" fmla="*/ 336 w 2401"/>
                <a:gd name="T45" fmla="*/ 980 h 1232"/>
                <a:gd name="T46" fmla="*/ 529 w 2401"/>
                <a:gd name="T47" fmla="*/ 896 h 1232"/>
                <a:gd name="T48" fmla="*/ 576 w 2401"/>
                <a:gd name="T49" fmla="*/ 872 h 1232"/>
                <a:gd name="T50" fmla="*/ 714 w 2401"/>
                <a:gd name="T51" fmla="*/ 848 h 1232"/>
                <a:gd name="T52" fmla="*/ 966 w 2401"/>
                <a:gd name="T53" fmla="*/ 794 h 1232"/>
                <a:gd name="T54" fmla="*/ 1212 w 2401"/>
                <a:gd name="T55" fmla="*/ 782 h 1232"/>
                <a:gd name="T56" fmla="*/ 1416 w 2401"/>
                <a:gd name="T57" fmla="*/ 872 h 1232"/>
                <a:gd name="T58" fmla="*/ 1464 w 2401"/>
                <a:gd name="T59" fmla="*/ 932 h 1232"/>
                <a:gd name="T60" fmla="*/ 1440 w 2401"/>
                <a:gd name="T61" fmla="*/ 992 h 1232"/>
                <a:gd name="T62" fmla="*/ 1302 w 2401"/>
                <a:gd name="T63" fmla="*/ 1040 h 1232"/>
                <a:gd name="T64" fmla="*/ 1158 w 2401"/>
                <a:gd name="T65" fmla="*/ 1100 h 1232"/>
                <a:gd name="T66" fmla="*/ 1093 w 2401"/>
                <a:gd name="T67" fmla="*/ 1148 h 1232"/>
                <a:gd name="T68" fmla="*/ 1075 w 2401"/>
                <a:gd name="T69" fmla="*/ 1208 h 1232"/>
                <a:gd name="T70" fmla="*/ 1093 w 2401"/>
                <a:gd name="T71" fmla="*/ 1232 h 1232"/>
                <a:gd name="T72" fmla="*/ 1152 w 2401"/>
                <a:gd name="T73" fmla="*/ 1226 h 1232"/>
                <a:gd name="T74" fmla="*/ 1332 w 2401"/>
                <a:gd name="T75" fmla="*/ 1208 h 1232"/>
                <a:gd name="T76" fmla="*/ 1434 w 2401"/>
                <a:gd name="T77" fmla="*/ 1184 h 1232"/>
                <a:gd name="T78" fmla="*/ 1464 w 2401"/>
                <a:gd name="T79" fmla="*/ 1172 h 1232"/>
                <a:gd name="T80" fmla="*/ 1578 w 2401"/>
                <a:gd name="T81" fmla="*/ 1130 h 1232"/>
                <a:gd name="T82" fmla="*/ 1758 w 2401"/>
                <a:gd name="T83" fmla="*/ 1064 h 1232"/>
                <a:gd name="T84" fmla="*/ 1872 w 2401"/>
                <a:gd name="T85" fmla="*/ 962 h 1232"/>
                <a:gd name="T86" fmla="*/ 1986 w 2401"/>
                <a:gd name="T87" fmla="*/ 800 h 1232"/>
                <a:gd name="T88" fmla="*/ 2166 w 2401"/>
                <a:gd name="T89" fmla="*/ 650 h 1232"/>
                <a:gd name="T90" fmla="*/ 2257 w 2401"/>
                <a:gd name="T91" fmla="*/ 590 h 1232"/>
                <a:gd name="T92" fmla="*/ 2400 w 2401"/>
                <a:gd name="T93" fmla="*/ 57 h 12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4102" name="Freeform 6"/>
            <p:cNvSpPr/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7"/>
            <p:cNvSpPr/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>
                <a:gd name="T0" fmla="*/ 186 w 185"/>
                <a:gd name="T1" fmla="*/ 0 h 120"/>
                <a:gd name="T2" fmla="*/ 186 w 185"/>
                <a:gd name="T3" fmla="*/ 6 h 120"/>
                <a:gd name="T4" fmla="*/ 186 w 185"/>
                <a:gd name="T5" fmla="*/ 18 h 120"/>
                <a:gd name="T6" fmla="*/ 186 w 185"/>
                <a:gd name="T7" fmla="*/ 36 h 120"/>
                <a:gd name="T8" fmla="*/ 180 w 185"/>
                <a:gd name="T9" fmla="*/ 54 h 120"/>
                <a:gd name="T10" fmla="*/ 162 w 185"/>
                <a:gd name="T11" fmla="*/ 72 h 120"/>
                <a:gd name="T12" fmla="*/ 138 w 185"/>
                <a:gd name="T13" fmla="*/ 96 h 120"/>
                <a:gd name="T14" fmla="*/ 102 w 185"/>
                <a:gd name="T15" fmla="*/ 108 h 120"/>
                <a:gd name="T16" fmla="*/ 47 w 185"/>
                <a:gd name="T17" fmla="*/ 120 h 120"/>
                <a:gd name="T18" fmla="*/ 29 w 185"/>
                <a:gd name="T19" fmla="*/ 120 h 120"/>
                <a:gd name="T20" fmla="*/ 17 w 185"/>
                <a:gd name="T21" fmla="*/ 114 h 120"/>
                <a:gd name="T22" fmla="*/ 0 w 185"/>
                <a:gd name="T23" fmla="*/ 96 h 120"/>
                <a:gd name="T24" fmla="*/ 0 w 185"/>
                <a:gd name="T25" fmla="*/ 78 h 120"/>
                <a:gd name="T26" fmla="*/ 0 w 185"/>
                <a:gd name="T27" fmla="*/ 72 h 120"/>
                <a:gd name="T28" fmla="*/ 186 w 185"/>
                <a:gd name="T29" fmla="*/ 0 h 120"/>
                <a:gd name="T30" fmla="*/ 186 w 185"/>
                <a:gd name="T31" fmla="*/ 0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037" name="Freeform 8"/>
            <p:cNvSpPr/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>
                <a:gd name="T0" fmla="*/ 185 w 185"/>
                <a:gd name="T1" fmla="*/ 0 h 120"/>
                <a:gd name="T2" fmla="*/ 185 w 185"/>
                <a:gd name="T3" fmla="*/ 6 h 120"/>
                <a:gd name="T4" fmla="*/ 179 w 185"/>
                <a:gd name="T5" fmla="*/ 24 h 120"/>
                <a:gd name="T6" fmla="*/ 167 w 185"/>
                <a:gd name="T7" fmla="*/ 42 h 120"/>
                <a:gd name="T8" fmla="*/ 149 w 185"/>
                <a:gd name="T9" fmla="*/ 66 h 120"/>
                <a:gd name="T10" fmla="*/ 131 w 185"/>
                <a:gd name="T11" fmla="*/ 90 h 120"/>
                <a:gd name="T12" fmla="*/ 102 w 185"/>
                <a:gd name="T13" fmla="*/ 108 h 120"/>
                <a:gd name="T14" fmla="*/ 66 w 185"/>
                <a:gd name="T15" fmla="*/ 120 h 120"/>
                <a:gd name="T16" fmla="*/ 18 w 185"/>
                <a:gd name="T17" fmla="*/ 120 h 120"/>
                <a:gd name="T18" fmla="*/ 0 w 185"/>
                <a:gd name="T19" fmla="*/ 60 h 120"/>
                <a:gd name="T20" fmla="*/ 185 w 185"/>
                <a:gd name="T21" fmla="*/ 0 h 120"/>
                <a:gd name="T22" fmla="*/ 185 w 185"/>
                <a:gd name="T23" fmla="*/ 0 h 1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038" name="Freeform 9"/>
            <p:cNvSpPr/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>
                <a:gd name="T0" fmla="*/ 0 w 526"/>
                <a:gd name="T1" fmla="*/ 275 h 275"/>
                <a:gd name="T2" fmla="*/ 0 w 526"/>
                <a:gd name="T3" fmla="*/ 269 h 275"/>
                <a:gd name="T4" fmla="*/ 6 w 526"/>
                <a:gd name="T5" fmla="*/ 251 h 275"/>
                <a:gd name="T6" fmla="*/ 6 w 526"/>
                <a:gd name="T7" fmla="*/ 239 h 275"/>
                <a:gd name="T8" fmla="*/ 12 w 526"/>
                <a:gd name="T9" fmla="*/ 227 h 275"/>
                <a:gd name="T10" fmla="*/ 18 w 526"/>
                <a:gd name="T11" fmla="*/ 221 h 275"/>
                <a:gd name="T12" fmla="*/ 36 w 526"/>
                <a:gd name="T13" fmla="*/ 215 h 275"/>
                <a:gd name="T14" fmla="*/ 77 w 526"/>
                <a:gd name="T15" fmla="*/ 203 h 275"/>
                <a:gd name="T16" fmla="*/ 138 w 526"/>
                <a:gd name="T17" fmla="*/ 179 h 275"/>
                <a:gd name="T18" fmla="*/ 210 w 526"/>
                <a:gd name="T19" fmla="*/ 143 h 275"/>
                <a:gd name="T20" fmla="*/ 252 w 526"/>
                <a:gd name="T21" fmla="*/ 120 h 275"/>
                <a:gd name="T22" fmla="*/ 300 w 526"/>
                <a:gd name="T23" fmla="*/ 96 h 275"/>
                <a:gd name="T24" fmla="*/ 395 w 526"/>
                <a:gd name="T25" fmla="*/ 48 h 275"/>
                <a:gd name="T26" fmla="*/ 444 w 526"/>
                <a:gd name="T27" fmla="*/ 30 h 275"/>
                <a:gd name="T28" fmla="*/ 480 w 526"/>
                <a:gd name="T29" fmla="*/ 12 h 275"/>
                <a:gd name="T30" fmla="*/ 504 w 526"/>
                <a:gd name="T31" fmla="*/ 6 h 275"/>
                <a:gd name="T32" fmla="*/ 522 w 526"/>
                <a:gd name="T33" fmla="*/ 0 h 275"/>
                <a:gd name="T34" fmla="*/ 528 w 526"/>
                <a:gd name="T35" fmla="*/ 0 h 275"/>
                <a:gd name="T36" fmla="*/ 522 w 526"/>
                <a:gd name="T37" fmla="*/ 6 h 275"/>
                <a:gd name="T38" fmla="*/ 510 w 526"/>
                <a:gd name="T39" fmla="*/ 12 h 275"/>
                <a:gd name="T40" fmla="*/ 486 w 526"/>
                <a:gd name="T41" fmla="*/ 24 h 275"/>
                <a:gd name="T42" fmla="*/ 462 w 526"/>
                <a:gd name="T43" fmla="*/ 42 h 275"/>
                <a:gd name="T44" fmla="*/ 438 w 526"/>
                <a:gd name="T45" fmla="*/ 54 h 275"/>
                <a:gd name="T46" fmla="*/ 395 w 526"/>
                <a:gd name="T47" fmla="*/ 78 h 275"/>
                <a:gd name="T48" fmla="*/ 341 w 526"/>
                <a:gd name="T49" fmla="*/ 108 h 275"/>
                <a:gd name="T50" fmla="*/ 276 w 526"/>
                <a:gd name="T51" fmla="*/ 143 h 275"/>
                <a:gd name="T52" fmla="*/ 131 w 526"/>
                <a:gd name="T53" fmla="*/ 221 h 275"/>
                <a:gd name="T54" fmla="*/ 65 w 526"/>
                <a:gd name="T55" fmla="*/ 251 h 275"/>
                <a:gd name="T56" fmla="*/ 0 w 526"/>
                <a:gd name="T57" fmla="*/ 275 h 275"/>
                <a:gd name="T58" fmla="*/ 0 w 526"/>
                <a:gd name="T59" fmla="*/ 275 h 2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039" name="Freeform 10"/>
            <p:cNvSpPr/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>
                <a:gd name="T0" fmla="*/ 48 w 718"/>
                <a:gd name="T1" fmla="*/ 216 h 306"/>
                <a:gd name="T2" fmla="*/ 30 w 718"/>
                <a:gd name="T3" fmla="*/ 252 h 306"/>
                <a:gd name="T4" fmla="*/ 12 w 718"/>
                <a:gd name="T5" fmla="*/ 282 h 306"/>
                <a:gd name="T6" fmla="*/ 6 w 718"/>
                <a:gd name="T7" fmla="*/ 300 h 306"/>
                <a:gd name="T8" fmla="*/ 0 w 718"/>
                <a:gd name="T9" fmla="*/ 306 h 306"/>
                <a:gd name="T10" fmla="*/ 48 w 718"/>
                <a:gd name="T11" fmla="*/ 276 h 306"/>
                <a:gd name="T12" fmla="*/ 84 w 718"/>
                <a:gd name="T13" fmla="*/ 252 h 306"/>
                <a:gd name="T14" fmla="*/ 108 w 718"/>
                <a:gd name="T15" fmla="*/ 234 h 306"/>
                <a:gd name="T16" fmla="*/ 121 w 718"/>
                <a:gd name="T17" fmla="*/ 228 h 306"/>
                <a:gd name="T18" fmla="*/ 127 w 718"/>
                <a:gd name="T19" fmla="*/ 228 h 306"/>
                <a:gd name="T20" fmla="*/ 145 w 718"/>
                <a:gd name="T21" fmla="*/ 222 h 306"/>
                <a:gd name="T22" fmla="*/ 169 w 718"/>
                <a:gd name="T23" fmla="*/ 216 h 306"/>
                <a:gd name="T24" fmla="*/ 199 w 718"/>
                <a:gd name="T25" fmla="*/ 204 h 306"/>
                <a:gd name="T26" fmla="*/ 276 w 718"/>
                <a:gd name="T27" fmla="*/ 180 h 306"/>
                <a:gd name="T28" fmla="*/ 373 w 718"/>
                <a:gd name="T29" fmla="*/ 156 h 306"/>
                <a:gd name="T30" fmla="*/ 463 w 718"/>
                <a:gd name="T31" fmla="*/ 126 h 306"/>
                <a:gd name="T32" fmla="*/ 546 w 718"/>
                <a:gd name="T33" fmla="*/ 102 h 306"/>
                <a:gd name="T34" fmla="*/ 576 w 718"/>
                <a:gd name="T35" fmla="*/ 90 h 306"/>
                <a:gd name="T36" fmla="*/ 607 w 718"/>
                <a:gd name="T37" fmla="*/ 84 h 306"/>
                <a:gd name="T38" fmla="*/ 625 w 718"/>
                <a:gd name="T39" fmla="*/ 78 h 306"/>
                <a:gd name="T40" fmla="*/ 631 w 718"/>
                <a:gd name="T41" fmla="*/ 72 h 306"/>
                <a:gd name="T42" fmla="*/ 637 w 718"/>
                <a:gd name="T43" fmla="*/ 66 h 306"/>
                <a:gd name="T44" fmla="*/ 655 w 718"/>
                <a:gd name="T45" fmla="*/ 60 h 306"/>
                <a:gd name="T46" fmla="*/ 697 w 718"/>
                <a:gd name="T47" fmla="*/ 30 h 306"/>
                <a:gd name="T48" fmla="*/ 715 w 718"/>
                <a:gd name="T49" fmla="*/ 18 h 306"/>
                <a:gd name="T50" fmla="*/ 721 w 718"/>
                <a:gd name="T51" fmla="*/ 6 h 306"/>
                <a:gd name="T52" fmla="*/ 715 w 718"/>
                <a:gd name="T53" fmla="*/ 0 h 306"/>
                <a:gd name="T54" fmla="*/ 691 w 718"/>
                <a:gd name="T55" fmla="*/ 0 h 306"/>
                <a:gd name="T56" fmla="*/ 631 w 718"/>
                <a:gd name="T57" fmla="*/ 0 h 306"/>
                <a:gd name="T58" fmla="*/ 582 w 718"/>
                <a:gd name="T59" fmla="*/ 0 h 306"/>
                <a:gd name="T60" fmla="*/ 546 w 718"/>
                <a:gd name="T61" fmla="*/ 0 h 306"/>
                <a:gd name="T62" fmla="*/ 516 w 718"/>
                <a:gd name="T63" fmla="*/ 18 h 306"/>
                <a:gd name="T64" fmla="*/ 487 w 718"/>
                <a:gd name="T65" fmla="*/ 42 h 306"/>
                <a:gd name="T66" fmla="*/ 469 w 718"/>
                <a:gd name="T67" fmla="*/ 54 h 306"/>
                <a:gd name="T68" fmla="*/ 451 w 718"/>
                <a:gd name="T69" fmla="*/ 60 h 306"/>
                <a:gd name="T70" fmla="*/ 427 w 718"/>
                <a:gd name="T71" fmla="*/ 60 h 306"/>
                <a:gd name="T72" fmla="*/ 391 w 718"/>
                <a:gd name="T73" fmla="*/ 66 h 306"/>
                <a:gd name="T74" fmla="*/ 348 w 718"/>
                <a:gd name="T75" fmla="*/ 84 h 306"/>
                <a:gd name="T76" fmla="*/ 312 w 718"/>
                <a:gd name="T77" fmla="*/ 108 h 306"/>
                <a:gd name="T78" fmla="*/ 288 w 718"/>
                <a:gd name="T79" fmla="*/ 126 h 306"/>
                <a:gd name="T80" fmla="*/ 276 w 718"/>
                <a:gd name="T81" fmla="*/ 132 h 306"/>
                <a:gd name="T82" fmla="*/ 258 w 718"/>
                <a:gd name="T83" fmla="*/ 138 h 306"/>
                <a:gd name="T84" fmla="*/ 222 w 718"/>
                <a:gd name="T85" fmla="*/ 138 h 306"/>
                <a:gd name="T86" fmla="*/ 187 w 718"/>
                <a:gd name="T87" fmla="*/ 138 h 306"/>
                <a:gd name="T88" fmla="*/ 181 w 718"/>
                <a:gd name="T89" fmla="*/ 138 h 306"/>
                <a:gd name="T90" fmla="*/ 175 w 718"/>
                <a:gd name="T91" fmla="*/ 138 h 306"/>
                <a:gd name="T92" fmla="*/ 114 w 718"/>
                <a:gd name="T93" fmla="*/ 162 h 306"/>
                <a:gd name="T94" fmla="*/ 48 w 718"/>
                <a:gd name="T95" fmla="*/ 216 h 306"/>
                <a:gd name="T96" fmla="*/ 48 w 718"/>
                <a:gd name="T97" fmla="*/ 216 h 30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1040" name="Freeform 11"/>
            <p:cNvSpPr/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>
                <a:gd name="T0" fmla="*/ 2238 w 2392"/>
                <a:gd name="T1" fmla="*/ 54 h 881"/>
                <a:gd name="T2" fmla="*/ 2196 w 2392"/>
                <a:gd name="T3" fmla="*/ 54 h 881"/>
                <a:gd name="T4" fmla="*/ 2154 w 2392"/>
                <a:gd name="T5" fmla="*/ 66 h 881"/>
                <a:gd name="T6" fmla="*/ 2028 w 2392"/>
                <a:gd name="T7" fmla="*/ 101 h 881"/>
                <a:gd name="T8" fmla="*/ 1963 w 2392"/>
                <a:gd name="T9" fmla="*/ 119 h 881"/>
                <a:gd name="T10" fmla="*/ 1866 w 2392"/>
                <a:gd name="T11" fmla="*/ 167 h 881"/>
                <a:gd name="T12" fmla="*/ 1842 w 2392"/>
                <a:gd name="T13" fmla="*/ 245 h 881"/>
                <a:gd name="T14" fmla="*/ 1848 w 2392"/>
                <a:gd name="T15" fmla="*/ 305 h 881"/>
                <a:gd name="T16" fmla="*/ 1764 w 2392"/>
                <a:gd name="T17" fmla="*/ 317 h 881"/>
                <a:gd name="T18" fmla="*/ 1602 w 2392"/>
                <a:gd name="T19" fmla="*/ 263 h 881"/>
                <a:gd name="T20" fmla="*/ 1512 w 2392"/>
                <a:gd name="T21" fmla="*/ 257 h 881"/>
                <a:gd name="T22" fmla="*/ 1404 w 2392"/>
                <a:gd name="T23" fmla="*/ 311 h 881"/>
                <a:gd name="T24" fmla="*/ 1338 w 2392"/>
                <a:gd name="T25" fmla="*/ 353 h 881"/>
                <a:gd name="T26" fmla="*/ 1314 w 2392"/>
                <a:gd name="T27" fmla="*/ 359 h 881"/>
                <a:gd name="T28" fmla="*/ 1218 w 2392"/>
                <a:gd name="T29" fmla="*/ 371 h 881"/>
                <a:gd name="T30" fmla="*/ 1164 w 2392"/>
                <a:gd name="T31" fmla="*/ 365 h 881"/>
                <a:gd name="T32" fmla="*/ 1057 w 2392"/>
                <a:gd name="T33" fmla="*/ 371 h 881"/>
                <a:gd name="T34" fmla="*/ 960 w 2392"/>
                <a:gd name="T35" fmla="*/ 383 h 881"/>
                <a:gd name="T36" fmla="*/ 924 w 2392"/>
                <a:gd name="T37" fmla="*/ 401 h 881"/>
                <a:gd name="T38" fmla="*/ 822 w 2392"/>
                <a:gd name="T39" fmla="*/ 419 h 881"/>
                <a:gd name="T40" fmla="*/ 781 w 2392"/>
                <a:gd name="T41" fmla="*/ 419 h 881"/>
                <a:gd name="T42" fmla="*/ 666 w 2392"/>
                <a:gd name="T43" fmla="*/ 437 h 881"/>
                <a:gd name="T44" fmla="*/ 600 w 2392"/>
                <a:gd name="T45" fmla="*/ 473 h 881"/>
                <a:gd name="T46" fmla="*/ 505 w 2392"/>
                <a:gd name="T47" fmla="*/ 467 h 881"/>
                <a:gd name="T48" fmla="*/ 432 w 2392"/>
                <a:gd name="T49" fmla="*/ 491 h 881"/>
                <a:gd name="T50" fmla="*/ 414 w 2392"/>
                <a:gd name="T51" fmla="*/ 539 h 881"/>
                <a:gd name="T52" fmla="*/ 348 w 2392"/>
                <a:gd name="T53" fmla="*/ 569 h 881"/>
                <a:gd name="T54" fmla="*/ 223 w 2392"/>
                <a:gd name="T55" fmla="*/ 599 h 881"/>
                <a:gd name="T56" fmla="*/ 138 w 2392"/>
                <a:gd name="T57" fmla="*/ 647 h 881"/>
                <a:gd name="T58" fmla="*/ 108 w 2392"/>
                <a:gd name="T59" fmla="*/ 659 h 881"/>
                <a:gd name="T60" fmla="*/ 0 w 2392"/>
                <a:gd name="T61" fmla="*/ 671 h 881"/>
                <a:gd name="T62" fmla="*/ 84 w 2392"/>
                <a:gd name="T63" fmla="*/ 695 h 881"/>
                <a:gd name="T64" fmla="*/ 264 w 2392"/>
                <a:gd name="T65" fmla="*/ 653 h 881"/>
                <a:gd name="T66" fmla="*/ 475 w 2392"/>
                <a:gd name="T67" fmla="*/ 569 h 881"/>
                <a:gd name="T68" fmla="*/ 570 w 2392"/>
                <a:gd name="T69" fmla="*/ 521 h 881"/>
                <a:gd name="T70" fmla="*/ 648 w 2392"/>
                <a:gd name="T71" fmla="*/ 515 h 881"/>
                <a:gd name="T72" fmla="*/ 876 w 2392"/>
                <a:gd name="T73" fmla="*/ 461 h 881"/>
                <a:gd name="T74" fmla="*/ 1152 w 2392"/>
                <a:gd name="T75" fmla="*/ 425 h 881"/>
                <a:gd name="T76" fmla="*/ 1296 w 2392"/>
                <a:gd name="T77" fmla="*/ 461 h 881"/>
                <a:gd name="T78" fmla="*/ 1422 w 2392"/>
                <a:gd name="T79" fmla="*/ 533 h 881"/>
                <a:gd name="T80" fmla="*/ 1440 w 2392"/>
                <a:gd name="T81" fmla="*/ 617 h 881"/>
                <a:gd name="T82" fmla="*/ 1381 w 2392"/>
                <a:gd name="T83" fmla="*/ 653 h 881"/>
                <a:gd name="T84" fmla="*/ 1230 w 2392"/>
                <a:gd name="T85" fmla="*/ 701 h 881"/>
                <a:gd name="T86" fmla="*/ 1116 w 2392"/>
                <a:gd name="T87" fmla="*/ 755 h 881"/>
                <a:gd name="T88" fmla="*/ 1069 w 2392"/>
                <a:gd name="T89" fmla="*/ 809 h 881"/>
                <a:gd name="T90" fmla="*/ 1081 w 2392"/>
                <a:gd name="T91" fmla="*/ 869 h 881"/>
                <a:gd name="T92" fmla="*/ 1110 w 2392"/>
                <a:gd name="T93" fmla="*/ 881 h 881"/>
                <a:gd name="T94" fmla="*/ 1212 w 2392"/>
                <a:gd name="T95" fmla="*/ 869 h 881"/>
                <a:gd name="T96" fmla="*/ 1393 w 2392"/>
                <a:gd name="T97" fmla="*/ 857 h 881"/>
                <a:gd name="T98" fmla="*/ 1446 w 2392"/>
                <a:gd name="T99" fmla="*/ 851 h 881"/>
                <a:gd name="T100" fmla="*/ 1488 w 2392"/>
                <a:gd name="T101" fmla="*/ 833 h 881"/>
                <a:gd name="T102" fmla="*/ 1681 w 2392"/>
                <a:gd name="T103" fmla="*/ 743 h 881"/>
                <a:gd name="T104" fmla="*/ 1812 w 2392"/>
                <a:gd name="T105" fmla="*/ 689 h 881"/>
                <a:gd name="T106" fmla="*/ 1890 w 2392"/>
                <a:gd name="T107" fmla="*/ 581 h 881"/>
                <a:gd name="T108" fmla="*/ 2046 w 2392"/>
                <a:gd name="T109" fmla="*/ 389 h 881"/>
                <a:gd name="T110" fmla="*/ 2214 w 2392"/>
                <a:gd name="T111" fmla="*/ 269 h 881"/>
                <a:gd name="T112" fmla="*/ 2257 w 2392"/>
                <a:gd name="T113" fmla="*/ 239 h 881"/>
                <a:gd name="T114" fmla="*/ 2400 w 2392"/>
                <a:gd name="T115" fmla="*/ 0 h 881"/>
                <a:gd name="T116" fmla="*/ 2310 w 2392"/>
                <a:gd name="T117" fmla="*/ 36 h 88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4108" name="Freeform 12"/>
            <p:cNvSpPr/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13"/>
            <p:cNvSpPr/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0 h 1"/>
                <a:gd name="T4" fmla="*/ 0 w 5"/>
                <a:gd name="T5" fmla="*/ 0 h 1"/>
                <a:gd name="T6" fmla="*/ 0 w 5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  <p:sp>
          <p:nvSpPr>
            <p:cNvPr id="4110" name="Freeform 14"/>
            <p:cNvSpPr/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1" name="Freeform 15"/>
            <p:cNvSpPr/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2" name="Freeform 16"/>
            <p:cNvSpPr/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6" name="Freeform 17"/>
            <p:cNvSpPr/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>
                <a:gd name="T0" fmla="*/ 2370 w 2723"/>
                <a:gd name="T1" fmla="*/ 72 h 1091"/>
                <a:gd name="T2" fmla="*/ 2597 w 2723"/>
                <a:gd name="T3" fmla="*/ 198 h 1091"/>
                <a:gd name="T4" fmla="*/ 2639 w 2723"/>
                <a:gd name="T5" fmla="*/ 276 h 1091"/>
                <a:gd name="T6" fmla="*/ 2453 w 2723"/>
                <a:gd name="T7" fmla="*/ 264 h 1091"/>
                <a:gd name="T8" fmla="*/ 2297 w 2723"/>
                <a:gd name="T9" fmla="*/ 204 h 1091"/>
                <a:gd name="T10" fmla="*/ 2112 w 2723"/>
                <a:gd name="T11" fmla="*/ 66 h 1091"/>
                <a:gd name="T12" fmla="*/ 2088 w 2723"/>
                <a:gd name="T13" fmla="*/ 72 h 1091"/>
                <a:gd name="T14" fmla="*/ 2106 w 2723"/>
                <a:gd name="T15" fmla="*/ 114 h 1091"/>
                <a:gd name="T16" fmla="*/ 2412 w 2723"/>
                <a:gd name="T17" fmla="*/ 552 h 1091"/>
                <a:gd name="T18" fmla="*/ 2279 w 2723"/>
                <a:gd name="T19" fmla="*/ 564 h 1091"/>
                <a:gd name="T20" fmla="*/ 2189 w 2723"/>
                <a:gd name="T21" fmla="*/ 492 h 1091"/>
                <a:gd name="T22" fmla="*/ 2058 w 2723"/>
                <a:gd name="T23" fmla="*/ 330 h 1091"/>
                <a:gd name="T24" fmla="*/ 1991 w 2723"/>
                <a:gd name="T25" fmla="*/ 234 h 1091"/>
                <a:gd name="T26" fmla="*/ 1949 w 2723"/>
                <a:gd name="T27" fmla="*/ 174 h 1091"/>
                <a:gd name="T28" fmla="*/ 1824 w 2723"/>
                <a:gd name="T29" fmla="*/ 132 h 1091"/>
                <a:gd name="T30" fmla="*/ 1794 w 2723"/>
                <a:gd name="T31" fmla="*/ 144 h 1091"/>
                <a:gd name="T32" fmla="*/ 1895 w 2723"/>
                <a:gd name="T33" fmla="*/ 222 h 1091"/>
                <a:gd name="T34" fmla="*/ 1943 w 2723"/>
                <a:gd name="T35" fmla="*/ 366 h 1091"/>
                <a:gd name="T36" fmla="*/ 2064 w 2723"/>
                <a:gd name="T37" fmla="*/ 630 h 1091"/>
                <a:gd name="T38" fmla="*/ 2052 w 2723"/>
                <a:gd name="T39" fmla="*/ 695 h 1091"/>
                <a:gd name="T40" fmla="*/ 1955 w 2723"/>
                <a:gd name="T41" fmla="*/ 683 h 1091"/>
                <a:gd name="T42" fmla="*/ 1913 w 2723"/>
                <a:gd name="T43" fmla="*/ 636 h 1091"/>
                <a:gd name="T44" fmla="*/ 1703 w 2723"/>
                <a:gd name="T45" fmla="*/ 312 h 1091"/>
                <a:gd name="T46" fmla="*/ 1637 w 2723"/>
                <a:gd name="T47" fmla="*/ 276 h 1091"/>
                <a:gd name="T48" fmla="*/ 1643 w 2723"/>
                <a:gd name="T49" fmla="*/ 318 h 1091"/>
                <a:gd name="T50" fmla="*/ 1673 w 2723"/>
                <a:gd name="T51" fmla="*/ 408 h 1091"/>
                <a:gd name="T52" fmla="*/ 1716 w 2723"/>
                <a:gd name="T53" fmla="*/ 779 h 1091"/>
                <a:gd name="T54" fmla="*/ 1691 w 2723"/>
                <a:gd name="T55" fmla="*/ 737 h 1091"/>
                <a:gd name="T56" fmla="*/ 1613 w 2723"/>
                <a:gd name="T57" fmla="*/ 582 h 1091"/>
                <a:gd name="T58" fmla="*/ 1494 w 2723"/>
                <a:gd name="T59" fmla="*/ 480 h 1091"/>
                <a:gd name="T60" fmla="*/ 1248 w 2723"/>
                <a:gd name="T61" fmla="*/ 528 h 1091"/>
                <a:gd name="T62" fmla="*/ 996 w 2723"/>
                <a:gd name="T63" fmla="*/ 630 h 1091"/>
                <a:gd name="T64" fmla="*/ 714 w 2723"/>
                <a:gd name="T65" fmla="*/ 534 h 1091"/>
                <a:gd name="T66" fmla="*/ 198 w 2723"/>
                <a:gd name="T67" fmla="*/ 288 h 1091"/>
                <a:gd name="T68" fmla="*/ 0 w 2723"/>
                <a:gd name="T69" fmla="*/ 460 h 1091"/>
                <a:gd name="T70" fmla="*/ 288 w 2723"/>
                <a:gd name="T71" fmla="*/ 570 h 1091"/>
                <a:gd name="T72" fmla="*/ 461 w 2723"/>
                <a:gd name="T73" fmla="*/ 654 h 1091"/>
                <a:gd name="T74" fmla="*/ 725 w 2723"/>
                <a:gd name="T75" fmla="*/ 755 h 1091"/>
                <a:gd name="T76" fmla="*/ 966 w 2723"/>
                <a:gd name="T77" fmla="*/ 791 h 1091"/>
                <a:gd name="T78" fmla="*/ 1176 w 2723"/>
                <a:gd name="T79" fmla="*/ 779 h 1091"/>
                <a:gd name="T80" fmla="*/ 1278 w 2723"/>
                <a:gd name="T81" fmla="*/ 791 h 1091"/>
                <a:gd name="T82" fmla="*/ 1404 w 2723"/>
                <a:gd name="T83" fmla="*/ 845 h 1091"/>
                <a:gd name="T84" fmla="*/ 1416 w 2723"/>
                <a:gd name="T85" fmla="*/ 887 h 1091"/>
                <a:gd name="T86" fmla="*/ 1361 w 2723"/>
                <a:gd name="T87" fmla="*/ 923 h 1091"/>
                <a:gd name="T88" fmla="*/ 1385 w 2723"/>
                <a:gd name="T89" fmla="*/ 1007 h 1091"/>
                <a:gd name="T90" fmla="*/ 1494 w 2723"/>
                <a:gd name="T91" fmla="*/ 1085 h 1091"/>
                <a:gd name="T92" fmla="*/ 1697 w 2723"/>
                <a:gd name="T93" fmla="*/ 1043 h 1091"/>
                <a:gd name="T94" fmla="*/ 1812 w 2723"/>
                <a:gd name="T95" fmla="*/ 989 h 1091"/>
                <a:gd name="T96" fmla="*/ 1973 w 2723"/>
                <a:gd name="T97" fmla="*/ 917 h 1091"/>
                <a:gd name="T98" fmla="*/ 2201 w 2723"/>
                <a:gd name="T99" fmla="*/ 899 h 1091"/>
                <a:gd name="T100" fmla="*/ 2364 w 2723"/>
                <a:gd name="T101" fmla="*/ 863 h 1091"/>
                <a:gd name="T102" fmla="*/ 2400 w 2723"/>
                <a:gd name="T103" fmla="*/ 743 h 1091"/>
                <a:gd name="T104" fmla="*/ 2471 w 2723"/>
                <a:gd name="T105" fmla="*/ 701 h 1091"/>
                <a:gd name="T106" fmla="*/ 2621 w 2723"/>
                <a:gd name="T107" fmla="*/ 504 h 1091"/>
                <a:gd name="T108" fmla="*/ 2693 w 2723"/>
                <a:gd name="T109" fmla="*/ 374 h 109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>
                <a:cs typeface="Arial" panose="020B0604020202020204" pitchFamily="34" charset="0"/>
              </a:endParaRPr>
            </a:p>
          </p:txBody>
        </p:sp>
      </p:grpSp>
      <p:sp>
        <p:nvSpPr>
          <p:cNvPr id="411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1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5210A24-F93E-4848-8045-2DC1D753B8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1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 idx="4294967295"/>
          </p:nvPr>
        </p:nvSpPr>
        <p:spPr>
          <a:xfrm>
            <a:off x="500034" y="214313"/>
            <a:ext cx="7500966" cy="242887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CC0066"/>
                </a:solidFill>
              </a:rPr>
              <a:t> </a:t>
            </a:r>
            <a:br>
              <a:rPr lang="ru-RU" dirty="0" smtClean="0">
                <a:solidFill>
                  <a:srgbClr val="CC0066"/>
                </a:solidFill>
              </a:rPr>
            </a:br>
            <a:r>
              <a:rPr lang="ru-RU" sz="2400" dirty="0" smtClean="0">
                <a:sym typeface="+mn-ea"/>
              </a:rPr>
              <a:t>Детский сад № 49 корпус 2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ym typeface="+mn-ea"/>
              </a:rPr>
              <a:t>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dirty="0" smtClean="0">
                <a:solidFill>
                  <a:srgbClr val="CC0066"/>
                </a:solidFill>
              </a:rPr>
              <a:t>Отчёт за июль по ЗОЖ  «Папа, мама, я - спортивная семья». группы №8, №9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4294967295"/>
          </p:nvPr>
        </p:nvSpPr>
        <p:spPr>
          <a:xfrm>
            <a:off x="602615" y="3168650"/>
            <a:ext cx="8213090" cy="1260475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dirty="0" smtClean="0"/>
              <a:t>               </a:t>
            </a:r>
            <a:r>
              <a:rPr lang="ru-RU" b="1" dirty="0" smtClean="0"/>
              <a:t> </a:t>
            </a:r>
          </a:p>
          <a:p>
            <a:pPr algn="ctr" eaLnBrk="1" hangingPunct="1">
              <a:buNone/>
              <a:defRPr/>
            </a:pPr>
            <a:endParaRPr lang="ru-RU" sz="2000" b="1" dirty="0" smtClean="0"/>
          </a:p>
          <a:p>
            <a:pPr algn="ctr" eaLnBrk="1" hangingPunct="1">
              <a:buNone/>
              <a:defRPr/>
            </a:pPr>
            <a:endParaRPr lang="ru-RU" sz="2000" b="1" dirty="0" smtClean="0"/>
          </a:p>
          <a:p>
            <a:pPr algn="ctr" eaLnBrk="1" hangingPunct="1">
              <a:buNone/>
              <a:defRPr/>
            </a:pPr>
            <a:endParaRPr lang="ru-RU" sz="2000" b="1" dirty="0" smtClean="0"/>
          </a:p>
          <a:p>
            <a:pPr algn="r" eaLnBrk="1" hangingPunct="1">
              <a:buNone/>
              <a:defRPr/>
            </a:pPr>
            <a:r>
              <a:rPr lang="ru-RU" sz="2000" b="1" dirty="0" smtClean="0"/>
              <a:t>Провели: </a:t>
            </a:r>
            <a:r>
              <a:rPr lang="ru-RU" sz="2000" b="1" dirty="0" smtClean="0">
                <a:sym typeface="+mn-ea"/>
              </a:rPr>
              <a:t>Фёдорова Мария Владимировна</a:t>
            </a:r>
          </a:p>
          <a:p>
            <a:pPr algn="r" eaLnBrk="1" hangingPunct="1">
              <a:buNone/>
              <a:defRPr/>
            </a:pPr>
            <a:r>
              <a:rPr lang="ru-RU" sz="2000" b="1" dirty="0" smtClean="0">
                <a:sym typeface="+mn-ea"/>
              </a:rPr>
              <a:t>Поносова Мария </a:t>
            </a:r>
            <a:r>
              <a:rPr lang="ru-RU" sz="2000" b="1" dirty="0" smtClean="0">
                <a:sym typeface="+mn-ea"/>
              </a:rPr>
              <a:t>Владимировна</a:t>
            </a:r>
          </a:p>
          <a:p>
            <a:pPr algn="r" eaLnBrk="1" hangingPunct="1">
              <a:buNone/>
              <a:defRPr/>
            </a:pPr>
            <a:r>
              <a:rPr lang="ru-RU" sz="2000" b="1" dirty="0" smtClean="0">
                <a:sym typeface="+mn-ea"/>
              </a:rPr>
              <a:t>Созонова Тамара Ивановна</a:t>
            </a:r>
            <a:endParaRPr lang="ru-RU" sz="2000" b="1" dirty="0" smtClean="0"/>
          </a:p>
          <a:p>
            <a:pPr algn="ctr" eaLnBrk="1" hangingPunct="1">
              <a:buNone/>
              <a:defRPr/>
            </a:pPr>
            <a:endParaRPr lang="ru-RU" sz="2000" b="1" dirty="0" smtClean="0"/>
          </a:p>
          <a:p>
            <a:pPr algn="ctr" eaLnBrk="1" hangingPunct="1"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71472" y="301624"/>
            <a:ext cx="7886728" cy="4984763"/>
          </a:xfrm>
        </p:spPr>
        <p:txBody>
          <a:bodyPr/>
          <a:lstStyle/>
          <a:p>
            <a:r>
              <a:rPr lang="ru-RU" sz="8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6" descr="3962645d34e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Цель: </a:t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8313" y="1700213"/>
            <a:ext cx="8229600" cy="381635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dirty="0" smtClean="0"/>
              <a:t>   </a:t>
            </a:r>
          </a:p>
          <a:p>
            <a:pPr algn="ctr">
              <a:buFontTx/>
              <a:buNone/>
              <a:defRPr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Пропаганда здорового образа жизни.</a:t>
            </a:r>
            <a:endParaRPr lang="ru-RU" sz="3600" b="1" i="1" dirty="0" smtClean="0">
              <a:solidFill>
                <a:schemeClr val="accent5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3600" b="1" i="1" dirty="0" smtClean="0">
              <a:solidFill>
                <a:schemeClr val="accent5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9" y="1"/>
            <a:ext cx="8247260" cy="2708919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dirty="0" smtClean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 smtClean="0"/>
              <a:t>      </a:t>
            </a:r>
            <a:r>
              <a:rPr lang="ru-RU" sz="2800" b="1" dirty="0" smtClean="0">
                <a:solidFill>
                  <a:srgbClr val="800000"/>
                </a:solidFill>
                <a:effectLst/>
              </a:rPr>
              <a:t>Задачи: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ru-RU" sz="2800" b="1" dirty="0" smtClean="0">
              <a:solidFill>
                <a:srgbClr val="8000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dirty="0" smtClean="0">
                <a:solidFill>
                  <a:srgbClr val="800000"/>
                </a:solidFill>
                <a:effectLst/>
              </a:rPr>
              <a:t>Использовать личный пример взрослых членов семьи в физическом воспитании.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dirty="0" smtClean="0">
                <a:solidFill>
                  <a:srgbClr val="800000"/>
                </a:solidFill>
                <a:effectLst/>
              </a:rPr>
              <a:t>Развитие координации движений, ловкости, умения действовать по сигналу.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dirty="0" smtClean="0">
                <a:solidFill>
                  <a:srgbClr val="800000"/>
                </a:solidFill>
                <a:effectLst/>
              </a:rPr>
              <a:t>Прививать любовь к физкультуре и спорту.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>
                <a:solidFill>
                  <a:srgbClr val="990000"/>
                </a:solidFill>
              </a:rPr>
              <a:t>Внимание, внимание!</a:t>
            </a:r>
            <a:br>
              <a:rPr lang="ru-RU" sz="3600" dirty="0">
                <a:solidFill>
                  <a:srgbClr val="990000"/>
                </a:solidFill>
              </a:rPr>
            </a:br>
            <a:r>
              <a:rPr lang="ru-RU" sz="3600" dirty="0">
                <a:solidFill>
                  <a:srgbClr val="990000"/>
                </a:solidFill>
              </a:rPr>
              <a:t>Начинаем соревнования!</a:t>
            </a:r>
          </a:p>
        </p:txBody>
      </p:sp>
      <p:pic>
        <p:nvPicPr>
          <p:cNvPr id="4" name="Изображение 3" descr="IMG-3267c1f4b4d9297e73aefe4497303028-V"/>
          <p:cNvPicPr>
            <a:picLocks noChangeAspect="1"/>
          </p:cNvPicPr>
          <p:nvPr/>
        </p:nvPicPr>
        <p:blipFill>
          <a:blip r:embed="rId2" cstate="print"/>
          <a:srcRect l="5943" t="261" r="33962" b="31545"/>
          <a:stretch>
            <a:fillRect/>
          </a:stretch>
        </p:blipFill>
        <p:spPr>
          <a:xfrm>
            <a:off x="1475740" y="1700530"/>
            <a:ext cx="6404610" cy="408876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440180" y="0"/>
            <a:ext cx="7018020" cy="119316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/>
              <a:t>Тянем, потянем репку!</a:t>
            </a:r>
          </a:p>
        </p:txBody>
      </p:sp>
      <p:pic>
        <p:nvPicPr>
          <p:cNvPr id="6" name="Замещающее содержимое 5" descr="IMG-49299d6234cdb1700489ff27aa45524b-V"/>
          <p:cNvPicPr>
            <a:picLocks noGrp="1" noChangeAspect="1"/>
          </p:cNvPicPr>
          <p:nvPr>
            <p:ph sz="quarter" idx="3"/>
          </p:nvPr>
        </p:nvPicPr>
        <p:blipFill>
          <a:blip r:embed="rId3" cstate="print"/>
          <a:srcRect l="7368" r="26934"/>
          <a:stretch>
            <a:fillRect/>
          </a:stretch>
        </p:blipFill>
        <p:spPr>
          <a:xfrm>
            <a:off x="179705" y="734695"/>
            <a:ext cx="3378835" cy="2893695"/>
          </a:xfrm>
          <a:prstGeom prst="roundRect">
            <a:avLst/>
          </a:prstGeom>
        </p:spPr>
      </p:pic>
      <p:pic>
        <p:nvPicPr>
          <p:cNvPr id="11" name="Замещающее содержимое 10" descr="IMG-cdc0c3bf84e47f3fa5752a672ff56fea-V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l="14208" t="-3622" r="17634" b="3622"/>
          <a:stretch>
            <a:fillRect/>
          </a:stretch>
        </p:blipFill>
        <p:spPr>
          <a:xfrm>
            <a:off x="4860290" y="836930"/>
            <a:ext cx="4008120" cy="3308985"/>
          </a:xfrm>
          <a:prstGeom prst="roundRect">
            <a:avLst/>
          </a:prstGeom>
        </p:spPr>
      </p:pic>
      <p:pic>
        <p:nvPicPr>
          <p:cNvPr id="12" name="Изображение 11" descr="IMG-ecd9cbde38ae64ae3a840e73bf4ce0b9-V"/>
          <p:cNvPicPr>
            <a:picLocks noChangeAspect="1"/>
          </p:cNvPicPr>
          <p:nvPr/>
        </p:nvPicPr>
        <p:blipFill>
          <a:blip r:embed="rId5" cstate="print"/>
          <a:srcRect l="19244" t="8482" r="27544" b="10785"/>
          <a:stretch>
            <a:fillRect/>
          </a:stretch>
        </p:blipFill>
        <p:spPr>
          <a:xfrm>
            <a:off x="1159510" y="3628390"/>
            <a:ext cx="3700780" cy="315912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93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rgbClr val="990000"/>
                </a:solidFill>
              </a:rPr>
              <a:t>Мы теперь художники!</a:t>
            </a:r>
          </a:p>
        </p:txBody>
      </p:sp>
      <p:pic>
        <p:nvPicPr>
          <p:cNvPr id="4" name="Замещающее содержимое 3" descr="IMG-7d4c1e2a5a9d2395c0cf8486bff7f0dc-V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8260"/>
          <a:stretch>
            <a:fillRect/>
          </a:stretch>
        </p:blipFill>
        <p:spPr>
          <a:xfrm>
            <a:off x="179705" y="836930"/>
            <a:ext cx="2633345" cy="4295775"/>
          </a:xfrm>
          <a:prstGeom prst="roundRect">
            <a:avLst/>
          </a:prstGeom>
        </p:spPr>
      </p:pic>
      <p:pic>
        <p:nvPicPr>
          <p:cNvPr id="5" name="Замещающее содержимое 4" descr="IMG-4380cc8737cd3a6d1f17689ee4df042d-V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11857" t="10847" b="10011"/>
          <a:stretch>
            <a:fillRect/>
          </a:stretch>
        </p:blipFill>
        <p:spPr>
          <a:xfrm>
            <a:off x="3131820" y="1581785"/>
            <a:ext cx="2494915" cy="3984625"/>
          </a:xfrm>
          <a:prstGeom prst="roundRect">
            <a:avLst/>
          </a:prstGeom>
        </p:spPr>
      </p:pic>
      <p:pic>
        <p:nvPicPr>
          <p:cNvPr id="6" name="Изображение 5" descr="IMG-5668d3b6e476884f53a1e3df133b410c-V"/>
          <p:cNvPicPr>
            <a:picLocks noChangeAspect="1"/>
          </p:cNvPicPr>
          <p:nvPr/>
        </p:nvPicPr>
        <p:blipFill>
          <a:blip r:embed="rId4" cstate="print"/>
          <a:srcRect l="1996" t="5385" b="15892"/>
          <a:stretch>
            <a:fillRect/>
          </a:stretch>
        </p:blipFill>
        <p:spPr>
          <a:xfrm>
            <a:off x="6026150" y="2188845"/>
            <a:ext cx="2906395" cy="415353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sz="quarter"/>
          </p:nvPr>
        </p:nvSpPr>
        <p:spPr>
          <a:xfrm>
            <a:off x="868680" y="301625"/>
            <a:ext cx="7632700" cy="741680"/>
          </a:xfrm>
        </p:spPr>
        <p:txBody>
          <a:bodyPr/>
          <a:lstStyle/>
          <a:p>
            <a:pPr>
              <a:defRPr/>
            </a:pPr>
            <a:r>
              <a:rPr lang="ru-RU" sz="3200" dirty="0"/>
              <a:t>Самые быстрые!</a:t>
            </a:r>
          </a:p>
        </p:txBody>
      </p:sp>
      <p:pic>
        <p:nvPicPr>
          <p:cNvPr id="7" name="Изображение 6" descr="IMG-9822d522d34da35c2a181012586bba3a-V"/>
          <p:cNvPicPr>
            <a:picLocks noChangeAspect="1"/>
          </p:cNvPicPr>
          <p:nvPr/>
        </p:nvPicPr>
        <p:blipFill>
          <a:blip r:embed="rId2" cstate="print"/>
          <a:srcRect l="11123" t="12789"/>
          <a:stretch>
            <a:fillRect/>
          </a:stretch>
        </p:blipFill>
        <p:spPr>
          <a:xfrm>
            <a:off x="3442970" y="3644900"/>
            <a:ext cx="5459730" cy="3013710"/>
          </a:xfrm>
          <a:prstGeom prst="roundRect">
            <a:avLst/>
          </a:prstGeom>
        </p:spPr>
      </p:pic>
      <p:pic>
        <p:nvPicPr>
          <p:cNvPr id="13" name="Замещающее содержимое 12" descr="IMG-8ad99fb290f4c969a85cb9cb7cae596c-V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rcRect l="13559" r="16534"/>
          <a:stretch>
            <a:fillRect/>
          </a:stretch>
        </p:blipFill>
        <p:spPr>
          <a:xfrm>
            <a:off x="107315" y="908685"/>
            <a:ext cx="3650615" cy="293941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Посадим овощи!</a:t>
            </a:r>
          </a:p>
        </p:txBody>
      </p:sp>
      <p:pic>
        <p:nvPicPr>
          <p:cNvPr id="10" name="Замещающее содержимое 9" descr="IMG-1171c45c1725ee3913239697b28b2612-V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532" t="15844" r="8488" b="16591"/>
          <a:stretch>
            <a:fillRect/>
          </a:stretch>
        </p:blipFill>
        <p:spPr>
          <a:xfrm>
            <a:off x="5940425" y="980440"/>
            <a:ext cx="3141345" cy="3649980"/>
          </a:xfrm>
          <a:prstGeom prst="roundRect">
            <a:avLst/>
          </a:prstGeom>
        </p:spPr>
      </p:pic>
      <p:pic>
        <p:nvPicPr>
          <p:cNvPr id="9" name="Замещающее содержимое 8" descr="IMG-071c859eba1941676a668f5b8e71d0c5-V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-1909" t="-5438" r="7333" b="29025"/>
          <a:stretch>
            <a:fillRect/>
          </a:stretch>
        </p:blipFill>
        <p:spPr>
          <a:xfrm>
            <a:off x="35560" y="620395"/>
            <a:ext cx="2729865" cy="3709035"/>
          </a:xfrm>
          <a:prstGeom prst="roundRect">
            <a:avLst/>
          </a:prstGeom>
        </p:spPr>
      </p:pic>
      <p:pic>
        <p:nvPicPr>
          <p:cNvPr id="11" name="Изображение 10" descr="IMG-6300005b7a1243ee89f4740fe4d73677-V"/>
          <p:cNvPicPr>
            <a:picLocks noChangeAspect="1"/>
          </p:cNvPicPr>
          <p:nvPr/>
        </p:nvPicPr>
        <p:blipFill>
          <a:blip r:embed="rId4" cstate="print"/>
          <a:srcRect l="5514" t="5343" b="23889"/>
          <a:stretch>
            <a:fillRect/>
          </a:stretch>
        </p:blipFill>
        <p:spPr>
          <a:xfrm>
            <a:off x="2771775" y="2564765"/>
            <a:ext cx="3016885" cy="401701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19760" y="1412875"/>
            <a:ext cx="8235315" cy="3413125"/>
          </a:xfrm>
        </p:spPr>
        <p:txBody>
          <a:bodyPr/>
          <a:lstStyle/>
          <a:p>
            <a:r>
              <a:rPr lang="ru-RU" sz="3600" dirty="0"/>
              <a:t>Будь со спортом не разлучен.</a:t>
            </a:r>
            <a:br>
              <a:rPr lang="ru-RU" sz="3600" dirty="0"/>
            </a:br>
            <a:r>
              <a:rPr lang="ru-RU" sz="3600" dirty="0"/>
              <a:t>Проживёшь ты до ста лет!</a:t>
            </a:r>
            <a:br>
              <a:rPr lang="ru-RU" sz="3600" dirty="0"/>
            </a:br>
            <a:r>
              <a:rPr lang="ru-RU" sz="3600" dirty="0"/>
              <a:t>Вот и весь секрет!</a:t>
            </a:r>
            <a:br>
              <a:rPr lang="ru-RU" sz="3600" dirty="0"/>
            </a:br>
            <a:r>
              <a:rPr lang="ru-RU" sz="3600" dirty="0"/>
              <a:t>Праздник нам кончать пора,</a:t>
            </a:r>
            <a:br>
              <a:rPr lang="ru-RU" sz="3600" dirty="0"/>
            </a:br>
            <a:r>
              <a:rPr lang="ru-RU" sz="3600" dirty="0"/>
              <a:t>Крикнем празднику «Ура!».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трудничество">
  <a:themeElements>
    <a:clrScheme name="Сотрудничество 2">
      <a:dk1>
        <a:srgbClr val="0000A6"/>
      </a:dk1>
      <a:lt1>
        <a:srgbClr val="FFFFFF"/>
      </a:lt1>
      <a:dk2>
        <a:srgbClr val="000099"/>
      </a:dk2>
      <a:lt2>
        <a:srgbClr val="CCFFFF"/>
      </a:lt2>
      <a:accent1>
        <a:srgbClr val="00CCFF"/>
      </a:accent1>
      <a:accent2>
        <a:srgbClr val="FFE701"/>
      </a:accent2>
      <a:accent3>
        <a:srgbClr val="AAAACA"/>
      </a:accent3>
      <a:accent4>
        <a:srgbClr val="DADADA"/>
      </a:accent4>
      <a:accent5>
        <a:srgbClr val="AAE2FF"/>
      </a:accent5>
      <a:accent6>
        <a:srgbClr val="E7D101"/>
      </a:accent6>
      <a:hlink>
        <a:srgbClr val="FFCC66"/>
      </a:hlink>
      <a:folHlink>
        <a:srgbClr val="00CA00"/>
      </a:folHlink>
    </a:clrScheme>
    <a:fontScheme name="Сотрудничество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трудничество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трудничество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отрудничество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4</TotalTime>
  <Words>81</Words>
  <Application>Microsoft Office PowerPoint</Application>
  <PresentationFormat>Экран (4:3)</PresentationFormat>
  <Paragraphs>28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Сотрудничество</vt:lpstr>
      <vt:lpstr>  Детский сад № 49 корпус 2    Отчёт за июль по ЗОЖ  «Папа, мама, я - спортивная семья». группы №8, №9</vt:lpstr>
      <vt:lpstr> Цель:  </vt:lpstr>
      <vt:lpstr>Слайд 3</vt:lpstr>
      <vt:lpstr>Внимание, внимание! Начинаем соревнования!</vt:lpstr>
      <vt:lpstr>Тянем, потянем репку!</vt:lpstr>
      <vt:lpstr>Мы теперь художники!</vt:lpstr>
      <vt:lpstr>Самые быстрые!</vt:lpstr>
      <vt:lpstr>Посадим овощи!</vt:lpstr>
      <vt:lpstr>Будь со спортом не разлучен. Проживёшь ты до ста лет! Вот и весь секрет! Праздник нам кончать пора, Крикнем празднику «Ура!».</vt:lpstr>
      <vt:lpstr>Спасибо за внимание!</vt:lpstr>
    </vt:vector>
  </TitlesOfParts>
  <Company>Murr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O_o</dc:creator>
  <cp:lastModifiedBy>MDOU 62</cp:lastModifiedBy>
  <cp:revision>142</cp:revision>
  <dcterms:created xsi:type="dcterms:W3CDTF">2010-06-09T17:02:00Z</dcterms:created>
  <dcterms:modified xsi:type="dcterms:W3CDTF">2023-07-24T07:05:17Z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205D4CB5C2FF4345AF803379531887D3</vt:lpwstr>
  </property>
  <property fmtid="{D5CDD505-2E9C-101B-9397-08002B2CF9AE}" pid="3" name="KSOProductBuildVer">
    <vt:lpwstr>1049-11.2.0.11537</vt:lpwstr>
  </property>
</Properties>
</file>