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3" r:id="rId2"/>
    <p:sldId id="303" r:id="rId3"/>
    <p:sldId id="258" r:id="rId4"/>
    <p:sldId id="339" r:id="rId5"/>
    <p:sldId id="330" r:id="rId6"/>
    <p:sldId id="332" r:id="rId7"/>
    <p:sldId id="341" r:id="rId8"/>
    <p:sldId id="344" r:id="rId9"/>
    <p:sldId id="342" r:id="rId10"/>
    <p:sldId id="34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6600"/>
    <a:srgbClr val="CC0000"/>
    <a:srgbClr val="FF0000"/>
    <a:srgbClr val="FF3300"/>
    <a:srgbClr val="FF9933"/>
    <a:srgbClr val="66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753" autoAdjust="0"/>
    <p:restoredTop sz="92294" autoAdjust="0"/>
  </p:normalViewPr>
  <p:slideViewPr>
    <p:cSldViewPr>
      <p:cViewPr>
        <p:scale>
          <a:sx n="69" d="100"/>
          <a:sy n="69" d="100"/>
        </p:scale>
        <p:origin x="-1075" y="389"/>
      </p:cViewPr>
      <p:guideLst>
        <p:guide orient="horz" pos="2160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2880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8B2659-5E92-49AB-AF49-30C5459AE3C8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045004-B8AD-4343-88B8-FBB9433D6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064D658-C96A-46C7-9C29-B87CBD833AF2}" type="slidenum">
              <a:rPr lang="ru-RU" smtClean="0">
                <a:cs typeface="Arial" panose="020B0604020202020204" pitchFamily="34" charset="0"/>
              </a:rPr>
              <a:pPr/>
              <a:t>5</a:t>
            </a:fld>
            <a:endParaRPr 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/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/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1" name="Freeform 9"/>
            <p:cNvSpPr/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2" name="Freeform 10"/>
            <p:cNvSpPr/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4" name="Freeform 12"/>
            <p:cNvSpPr/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/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6" name="Freeform 14"/>
            <p:cNvSpPr/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/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/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/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15B5-87D1-49B1-8E20-FD9958E97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5D85-556A-451E-A196-F519D72C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ABDA-C123-4F8C-93B1-57BEFF6C5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1C81-0871-40C5-8F3F-19FA18456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CC42-2392-4EDB-B62F-7B4BA27AA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B820-630C-4B81-B247-84E3C1952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5BED-CE6B-4229-9D7B-D908D9915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50FC-C8D0-4356-9AE6-FDA5C4EF4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3A2F-A83C-4013-8A11-F713E268C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9416-249D-42D2-9AD0-8443604BF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9D57-B15B-445D-A253-8F4F29801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0AE2-4D2D-4E8E-9540-A1DA4724E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D27B-1B64-42F4-980E-9EB0DE7F7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D66C-2C71-49F5-ADB8-52988EE14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/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034" name="Freeform 5"/>
            <p:cNvSpPr/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4102" name="Freeform 6"/>
            <p:cNvSpPr/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7"/>
            <p:cNvSpPr/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037" name="Freeform 8"/>
            <p:cNvSpPr/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038" name="Freeform 9"/>
            <p:cNvSpPr/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039" name="Freeform 10"/>
            <p:cNvSpPr/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1040" name="Freeform 11"/>
            <p:cNvSpPr/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4108" name="Freeform 12"/>
            <p:cNvSpPr/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3"/>
            <p:cNvSpPr/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4110" name="Freeform 14"/>
            <p:cNvSpPr/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/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/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/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210A24-F93E-4848-8045-2DC1D753B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500034" y="214313"/>
            <a:ext cx="7500966" cy="24288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0066"/>
                </a:solidFill>
              </a:rPr>
              <a:t> </a:t>
            </a:r>
            <a:br>
              <a:rPr lang="ru-RU" dirty="0" smtClean="0">
                <a:solidFill>
                  <a:srgbClr val="CC0066"/>
                </a:solidFill>
              </a:rPr>
            </a:br>
            <a:r>
              <a:rPr lang="ru-RU" sz="2400" dirty="0" smtClean="0">
                <a:sym typeface="+mn-ea"/>
              </a:rPr>
              <a:t>Детский сад № 49 корпус 2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ym typeface="+mn-ea"/>
              </a:rPr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dirty="0" smtClean="0">
                <a:solidFill>
                  <a:srgbClr val="CC0066"/>
                </a:solidFill>
              </a:rPr>
              <a:t>Отчёт за июль по ЗОЖ  «Папа, мама, я - спортивная семья». группы №8, №9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4294967295"/>
          </p:nvPr>
        </p:nvSpPr>
        <p:spPr>
          <a:xfrm>
            <a:off x="602615" y="3168650"/>
            <a:ext cx="8213090" cy="126047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dirty="0" smtClean="0"/>
              <a:t>               </a:t>
            </a:r>
            <a:r>
              <a:rPr lang="ru-RU" b="1" dirty="0" smtClean="0"/>
              <a:t> </a:t>
            </a:r>
          </a:p>
          <a:p>
            <a:pPr algn="ctr" eaLnBrk="1" hangingPunct="1">
              <a:buNone/>
              <a:defRPr/>
            </a:pPr>
            <a:endParaRPr lang="ru-RU" sz="2000" b="1" dirty="0" smtClean="0"/>
          </a:p>
          <a:p>
            <a:pPr algn="ctr" eaLnBrk="1" hangingPunct="1">
              <a:buNone/>
              <a:defRPr/>
            </a:pPr>
            <a:endParaRPr lang="ru-RU" sz="2000" b="1" dirty="0" smtClean="0"/>
          </a:p>
          <a:p>
            <a:pPr algn="ctr" eaLnBrk="1" hangingPunct="1">
              <a:buNone/>
              <a:defRPr/>
            </a:pPr>
            <a:endParaRPr lang="ru-RU" sz="2000" b="1" dirty="0" smtClean="0"/>
          </a:p>
          <a:p>
            <a:pPr algn="r" eaLnBrk="1" hangingPunct="1">
              <a:buNone/>
              <a:defRPr/>
            </a:pPr>
            <a:r>
              <a:rPr lang="ru-RU" sz="2000" b="1" dirty="0" smtClean="0"/>
              <a:t>Провели: </a:t>
            </a:r>
            <a:r>
              <a:rPr lang="ru-RU" sz="2000" b="1" dirty="0" smtClean="0">
                <a:sym typeface="+mn-ea"/>
              </a:rPr>
              <a:t>Фёдорова Мария Владимировна</a:t>
            </a:r>
          </a:p>
          <a:p>
            <a:pPr algn="r" eaLnBrk="1" hangingPunct="1">
              <a:buNone/>
              <a:defRPr/>
            </a:pPr>
            <a:r>
              <a:rPr lang="ru-RU" sz="2000" b="1" dirty="0" smtClean="0">
                <a:sym typeface="+mn-ea"/>
              </a:rPr>
              <a:t>Поносова Мария </a:t>
            </a:r>
            <a:r>
              <a:rPr lang="ru-RU" sz="2000" b="1" dirty="0" smtClean="0">
                <a:sym typeface="+mn-ea"/>
              </a:rPr>
              <a:t>Владимировна</a:t>
            </a:r>
          </a:p>
          <a:p>
            <a:pPr algn="r" eaLnBrk="1" hangingPunct="1">
              <a:buNone/>
              <a:defRPr/>
            </a:pPr>
            <a:r>
              <a:rPr lang="ru-RU" sz="2000" b="1" dirty="0" smtClean="0">
                <a:sym typeface="+mn-ea"/>
              </a:rPr>
              <a:t>Созонова Тамара Ивановна</a:t>
            </a:r>
            <a:endParaRPr lang="ru-RU" sz="2000" b="1" dirty="0" smtClean="0"/>
          </a:p>
          <a:p>
            <a:pPr algn="ctr" eaLnBrk="1" hangingPunct="1">
              <a:buNone/>
              <a:defRPr/>
            </a:pPr>
            <a:endParaRPr lang="ru-RU" sz="2000" b="1" dirty="0" smtClean="0"/>
          </a:p>
          <a:p>
            <a:pPr algn="ctr" eaLnBrk="1" hangingPunct="1"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1472" y="301624"/>
            <a:ext cx="7886728" cy="4984763"/>
          </a:xfrm>
        </p:spPr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3962645d34e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Цель: 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8163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dirty="0" smtClean="0"/>
              <a:t>   </a:t>
            </a:r>
          </a:p>
          <a:p>
            <a:pPr algn="ctr">
              <a:buFontTx/>
              <a:buNone/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Пропаганда здорового образа жизни.</a:t>
            </a:r>
            <a:endParaRPr lang="ru-RU" sz="3600" b="1" i="1" dirty="0" smtClean="0">
              <a:solidFill>
                <a:schemeClr val="accent5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600" b="1" i="1" dirty="0" smtClean="0">
              <a:solidFill>
                <a:schemeClr val="accent5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9" y="1"/>
            <a:ext cx="8247260" cy="27089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dirty="0" smtClean="0"/>
              <a:t>      </a:t>
            </a:r>
            <a:r>
              <a:rPr lang="ru-RU" sz="2800" b="1" dirty="0" smtClean="0">
                <a:solidFill>
                  <a:srgbClr val="800000"/>
                </a:solidFill>
                <a:effectLst/>
              </a:rPr>
              <a:t>Задачи: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rgbClr val="800000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800000"/>
                </a:solidFill>
                <a:effectLst/>
              </a:rPr>
              <a:t>Использовать личный пример взрослых членов семьи в физическом воспитании.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800000"/>
                </a:solidFill>
                <a:effectLst/>
              </a:rPr>
              <a:t>Развитие координации движений, ловкости, умения действовать по сигналу.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800000"/>
                </a:solidFill>
                <a:effectLst/>
              </a:rPr>
              <a:t>Прививать любовь к физкультуре и спорту.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>
                <a:solidFill>
                  <a:srgbClr val="990000"/>
                </a:solidFill>
              </a:rPr>
              <a:t>Внимание, внимание!</a:t>
            </a:r>
            <a:br>
              <a:rPr lang="ru-RU" sz="3600" dirty="0">
                <a:solidFill>
                  <a:srgbClr val="990000"/>
                </a:solidFill>
              </a:rPr>
            </a:br>
            <a:r>
              <a:rPr lang="ru-RU" sz="3600" dirty="0">
                <a:solidFill>
                  <a:srgbClr val="990000"/>
                </a:solidFill>
              </a:rPr>
              <a:t>Начинаем соревнования!</a:t>
            </a:r>
          </a:p>
        </p:txBody>
      </p:sp>
      <p:pic>
        <p:nvPicPr>
          <p:cNvPr id="4" name="Изображение 3" descr="IMG-3267c1f4b4d9297e73aefe4497303028-V"/>
          <p:cNvPicPr>
            <a:picLocks noChangeAspect="1"/>
          </p:cNvPicPr>
          <p:nvPr/>
        </p:nvPicPr>
        <p:blipFill>
          <a:blip r:embed="rId2" cstate="print"/>
          <a:srcRect l="5943" t="261" r="33962" b="31545"/>
          <a:stretch>
            <a:fillRect/>
          </a:stretch>
        </p:blipFill>
        <p:spPr>
          <a:xfrm>
            <a:off x="1475740" y="1700530"/>
            <a:ext cx="6404610" cy="408876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40180" y="0"/>
            <a:ext cx="7018020" cy="119316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Тянем, потянем репку!</a:t>
            </a:r>
          </a:p>
        </p:txBody>
      </p:sp>
      <p:pic>
        <p:nvPicPr>
          <p:cNvPr id="6" name="Замещающее содержимое 5" descr="IMG-49299d6234cdb1700489ff27aa45524b-V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 l="7368" r="26934"/>
          <a:stretch>
            <a:fillRect/>
          </a:stretch>
        </p:blipFill>
        <p:spPr>
          <a:xfrm>
            <a:off x="179705" y="734695"/>
            <a:ext cx="3378835" cy="2893695"/>
          </a:xfrm>
          <a:prstGeom prst="roundRect">
            <a:avLst/>
          </a:prstGeom>
        </p:spPr>
      </p:pic>
      <p:pic>
        <p:nvPicPr>
          <p:cNvPr id="11" name="Замещающее содержимое 10" descr="IMG-cdc0c3bf84e47f3fa5752a672ff56fea-V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14208" t="-3622" r="17634" b="3622"/>
          <a:stretch>
            <a:fillRect/>
          </a:stretch>
        </p:blipFill>
        <p:spPr>
          <a:xfrm>
            <a:off x="4860290" y="836930"/>
            <a:ext cx="4008120" cy="3308985"/>
          </a:xfrm>
          <a:prstGeom prst="roundRect">
            <a:avLst/>
          </a:prstGeom>
        </p:spPr>
      </p:pic>
      <p:pic>
        <p:nvPicPr>
          <p:cNvPr id="12" name="Изображение 11" descr="IMG-ecd9cbde38ae64ae3a840e73bf4ce0b9-V"/>
          <p:cNvPicPr>
            <a:picLocks noChangeAspect="1"/>
          </p:cNvPicPr>
          <p:nvPr/>
        </p:nvPicPr>
        <p:blipFill>
          <a:blip r:embed="rId5" cstate="print"/>
          <a:srcRect l="19244" t="8482" r="27544" b="10785"/>
          <a:stretch>
            <a:fillRect/>
          </a:stretch>
        </p:blipFill>
        <p:spPr>
          <a:xfrm>
            <a:off x="1159510" y="3628390"/>
            <a:ext cx="3700780" cy="315912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9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990000"/>
                </a:solidFill>
              </a:rPr>
              <a:t>Мы теперь художники!</a:t>
            </a:r>
          </a:p>
        </p:txBody>
      </p:sp>
      <p:pic>
        <p:nvPicPr>
          <p:cNvPr id="4" name="Замещающее содержимое 3" descr="IMG-7d4c1e2a5a9d2395c0cf8486bff7f0dc-V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8260"/>
          <a:stretch>
            <a:fillRect/>
          </a:stretch>
        </p:blipFill>
        <p:spPr>
          <a:xfrm>
            <a:off x="179705" y="836930"/>
            <a:ext cx="2633345" cy="4295775"/>
          </a:xfrm>
          <a:prstGeom prst="roundRect">
            <a:avLst/>
          </a:prstGeom>
        </p:spPr>
      </p:pic>
      <p:pic>
        <p:nvPicPr>
          <p:cNvPr id="5" name="Замещающее содержимое 4" descr="IMG-4380cc8737cd3a6d1f17689ee4df042d-V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1857" t="10847" b="10011"/>
          <a:stretch>
            <a:fillRect/>
          </a:stretch>
        </p:blipFill>
        <p:spPr>
          <a:xfrm>
            <a:off x="3131820" y="1581785"/>
            <a:ext cx="2494915" cy="3984625"/>
          </a:xfrm>
          <a:prstGeom prst="roundRect">
            <a:avLst/>
          </a:prstGeom>
        </p:spPr>
      </p:pic>
      <p:pic>
        <p:nvPicPr>
          <p:cNvPr id="6" name="Изображение 5" descr="IMG-5668d3b6e476884f53a1e3df133b410c-V"/>
          <p:cNvPicPr>
            <a:picLocks noChangeAspect="1"/>
          </p:cNvPicPr>
          <p:nvPr/>
        </p:nvPicPr>
        <p:blipFill>
          <a:blip r:embed="rId4" cstate="print"/>
          <a:srcRect l="1996" t="5385" b="15892"/>
          <a:stretch>
            <a:fillRect/>
          </a:stretch>
        </p:blipFill>
        <p:spPr>
          <a:xfrm>
            <a:off x="6026150" y="2188845"/>
            <a:ext cx="2906395" cy="415353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868680" y="301625"/>
            <a:ext cx="7632700" cy="741680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Самые быстрые!</a:t>
            </a:r>
          </a:p>
        </p:txBody>
      </p:sp>
      <p:pic>
        <p:nvPicPr>
          <p:cNvPr id="7" name="Изображение 6" descr="IMG-9822d522d34da35c2a181012586bba3a-V"/>
          <p:cNvPicPr>
            <a:picLocks noChangeAspect="1"/>
          </p:cNvPicPr>
          <p:nvPr/>
        </p:nvPicPr>
        <p:blipFill>
          <a:blip r:embed="rId2" cstate="print"/>
          <a:srcRect l="11123" t="12789"/>
          <a:stretch>
            <a:fillRect/>
          </a:stretch>
        </p:blipFill>
        <p:spPr>
          <a:xfrm>
            <a:off x="3442970" y="3644900"/>
            <a:ext cx="5459730" cy="3013710"/>
          </a:xfrm>
          <a:prstGeom prst="roundRect">
            <a:avLst/>
          </a:prstGeom>
        </p:spPr>
      </p:pic>
      <p:pic>
        <p:nvPicPr>
          <p:cNvPr id="13" name="Замещающее содержимое 12" descr="IMG-8ad99fb290f4c969a85cb9cb7cae596c-V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13559" r="16534"/>
          <a:stretch>
            <a:fillRect/>
          </a:stretch>
        </p:blipFill>
        <p:spPr>
          <a:xfrm>
            <a:off x="107315" y="908685"/>
            <a:ext cx="3650615" cy="293941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Посадим овощи!</a:t>
            </a:r>
          </a:p>
        </p:txBody>
      </p:sp>
      <p:pic>
        <p:nvPicPr>
          <p:cNvPr id="10" name="Замещающее содержимое 9" descr="IMG-1171c45c1725ee3913239697b28b2612-V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32" t="15844" r="8488" b="16591"/>
          <a:stretch>
            <a:fillRect/>
          </a:stretch>
        </p:blipFill>
        <p:spPr>
          <a:xfrm>
            <a:off x="5940425" y="980440"/>
            <a:ext cx="3141345" cy="3649980"/>
          </a:xfrm>
          <a:prstGeom prst="roundRect">
            <a:avLst/>
          </a:prstGeom>
        </p:spPr>
      </p:pic>
      <p:pic>
        <p:nvPicPr>
          <p:cNvPr id="9" name="Замещающее содержимое 8" descr="IMG-071c859eba1941676a668f5b8e71d0c5-V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-1909" t="-5438" r="7333" b="29025"/>
          <a:stretch>
            <a:fillRect/>
          </a:stretch>
        </p:blipFill>
        <p:spPr>
          <a:xfrm>
            <a:off x="35560" y="620395"/>
            <a:ext cx="2729865" cy="3709035"/>
          </a:xfrm>
          <a:prstGeom prst="roundRect">
            <a:avLst/>
          </a:prstGeom>
        </p:spPr>
      </p:pic>
      <p:pic>
        <p:nvPicPr>
          <p:cNvPr id="11" name="Изображение 10" descr="IMG-6300005b7a1243ee89f4740fe4d73677-V"/>
          <p:cNvPicPr>
            <a:picLocks noChangeAspect="1"/>
          </p:cNvPicPr>
          <p:nvPr/>
        </p:nvPicPr>
        <p:blipFill>
          <a:blip r:embed="rId4" cstate="print"/>
          <a:srcRect l="5514" t="5343" b="23889"/>
          <a:stretch>
            <a:fillRect/>
          </a:stretch>
        </p:blipFill>
        <p:spPr>
          <a:xfrm>
            <a:off x="2771775" y="2564765"/>
            <a:ext cx="3016885" cy="401701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19760" y="1412875"/>
            <a:ext cx="8235315" cy="3413125"/>
          </a:xfrm>
        </p:spPr>
        <p:txBody>
          <a:bodyPr/>
          <a:lstStyle/>
          <a:p>
            <a:r>
              <a:rPr lang="ru-RU" sz="3600" dirty="0"/>
              <a:t>Будь со спортом не разлучен.</a:t>
            </a:r>
            <a:br>
              <a:rPr lang="ru-RU" sz="3600" dirty="0"/>
            </a:br>
            <a:r>
              <a:rPr lang="ru-RU" sz="3600" dirty="0"/>
              <a:t>Проживёшь ты до ста лет!</a:t>
            </a:r>
            <a:br>
              <a:rPr lang="ru-RU" sz="3600" dirty="0"/>
            </a:br>
            <a:r>
              <a:rPr lang="ru-RU" sz="3600" dirty="0"/>
              <a:t>Вот и весь секрет!</a:t>
            </a:r>
            <a:br>
              <a:rPr lang="ru-RU" sz="3600" dirty="0"/>
            </a:br>
            <a:r>
              <a:rPr lang="ru-RU" sz="3600" dirty="0"/>
              <a:t>Праздник нам кончать пора,</a:t>
            </a:r>
            <a:br>
              <a:rPr lang="ru-RU" sz="3600" dirty="0"/>
            </a:br>
            <a:r>
              <a:rPr lang="ru-RU" sz="3600" dirty="0"/>
              <a:t>Крикнем празднику «Ура!».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2">
      <a:dk1>
        <a:srgbClr val="0000A6"/>
      </a:dk1>
      <a:lt1>
        <a:srgbClr val="FFFFFF"/>
      </a:lt1>
      <a:dk2>
        <a:srgbClr val="000099"/>
      </a:dk2>
      <a:lt2>
        <a:srgbClr val="CCFFFF"/>
      </a:lt2>
      <a:accent1>
        <a:srgbClr val="00CCFF"/>
      </a:accent1>
      <a:accent2>
        <a:srgbClr val="FFE701"/>
      </a:accent2>
      <a:accent3>
        <a:srgbClr val="AAAACA"/>
      </a:accent3>
      <a:accent4>
        <a:srgbClr val="DADADA"/>
      </a:accent4>
      <a:accent5>
        <a:srgbClr val="AAE2FF"/>
      </a:accent5>
      <a:accent6>
        <a:srgbClr val="E7D101"/>
      </a:accent6>
      <a:hlink>
        <a:srgbClr val="FFCC66"/>
      </a:hlink>
      <a:folHlink>
        <a:srgbClr val="00CA00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</TotalTime>
  <Words>81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Сотрудничество</vt:lpstr>
      <vt:lpstr>  Детский сад № 49 корпус 2    Отчёт за июль по ЗОЖ  «Папа, мама, я - спортивная семья». группы №8, №9</vt:lpstr>
      <vt:lpstr> Цель:  </vt:lpstr>
      <vt:lpstr>Слайд 3</vt:lpstr>
      <vt:lpstr>Внимание, внимание! Начинаем соревнования!</vt:lpstr>
      <vt:lpstr>Тянем, потянем репку!</vt:lpstr>
      <vt:lpstr>Мы теперь художники!</vt:lpstr>
      <vt:lpstr>Самые быстрые!</vt:lpstr>
      <vt:lpstr>Посадим овощи!</vt:lpstr>
      <vt:lpstr>Будь со спортом не разлучен. Проживёшь ты до ста лет! Вот и весь секрет! Праздник нам кончать пора, Крикнем празднику «Ура!».</vt:lpstr>
      <vt:lpstr>Спасибо за внимание!</vt:lpstr>
    </vt:vector>
  </TitlesOfParts>
  <Company>Murr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O_o</dc:creator>
  <cp:lastModifiedBy>MDOU 62</cp:lastModifiedBy>
  <cp:revision>142</cp:revision>
  <dcterms:created xsi:type="dcterms:W3CDTF">2010-06-09T17:02:00Z</dcterms:created>
  <dcterms:modified xsi:type="dcterms:W3CDTF">2023-07-24T07:05:17Z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205D4CB5C2FF4345AF803379531887D3</vt:lpwstr>
  </property>
  <property fmtid="{D5CDD505-2E9C-101B-9397-08002B2CF9AE}" pid="3" name="KSOProductBuildVer">
    <vt:lpwstr>1049-11.2.0.11537</vt:lpwstr>
  </property>
</Properties>
</file>