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54" autoAdjust="0"/>
  </p:normalViewPr>
  <p:slideViewPr>
    <p:cSldViewPr>
      <p:cViewPr varScale="1">
        <p:scale>
          <a:sx n="83" d="100"/>
          <a:sy n="83" d="100"/>
        </p:scale>
        <p:origin x="12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FA80C-BF6F-4F27-A0AD-C773475B683A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76F6D-CCCD-4979-A84C-917F4607CF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64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76F6D-CCCD-4979-A84C-917F4607CF5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768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76F6D-CCCD-4979-A84C-917F4607CF5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768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76F6D-CCCD-4979-A84C-917F4607CF5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768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 t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988840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Фотоотчет физкультурного развлечения «Бравые солдаты» </a:t>
            </a:r>
          </a:p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 группах раннего возраста №1 и №2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«Детский сад №49»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60232" y="6023811"/>
            <a:ext cx="2815974" cy="73866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Подготовили: </a:t>
            </a: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Казакова Татьяна Викторовна</a:t>
            </a:r>
          </a:p>
          <a:p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Клям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Нина Ивановна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516216" y="4581128"/>
            <a:ext cx="24647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Проведено в рамках городской  патриотической декады «Растим патриотов России», проекта  «Первые шаги к значку ГТО»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16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01688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Цель:</a:t>
            </a:r>
            <a:r>
              <a:rPr lang="ru-RU" sz="3200" dirty="0"/>
              <a:t> формирование у детей первых представлений об Армии, о защитниках Отечества.</a:t>
            </a:r>
          </a:p>
          <a:p>
            <a:r>
              <a:rPr lang="ru-RU" sz="3200" b="1" i="1" dirty="0"/>
              <a:t>Задачи:</a:t>
            </a:r>
            <a:endParaRPr lang="ru-RU" sz="3200" dirty="0"/>
          </a:p>
          <a:p>
            <a:r>
              <a:rPr lang="ru-RU" sz="3200" dirty="0"/>
              <a:t>Воспитывать доброе отношение к папе.</a:t>
            </a:r>
          </a:p>
          <a:p>
            <a:r>
              <a:rPr lang="ru-RU" sz="3200" dirty="0"/>
              <a:t>Развивать физические качества — быстроту, силу, выносливость.</a:t>
            </a:r>
          </a:p>
          <a:p>
            <a:r>
              <a:rPr lang="ru-RU" sz="3200" dirty="0"/>
              <a:t>Воспитывать доброжелательное отношение друг к другу. </a:t>
            </a:r>
          </a:p>
        </p:txBody>
      </p:sp>
    </p:spTree>
    <p:extLst>
      <p:ext uri="{BB962C8B-B14F-4D97-AF65-F5344CB8AC3E}">
        <p14:creationId xmlns:p14="http://schemas.microsoft.com/office/powerpoint/2010/main" val="288538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501008"/>
            <a:ext cx="4032448" cy="3356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Пальчиковая игра «Солдат»</a:t>
            </a:r>
            <a:endParaRPr lang="ru-RU" sz="3200" dirty="0"/>
          </a:p>
          <a:p>
            <a:r>
              <a:rPr lang="ru-RU" dirty="0"/>
              <a:t>Как служи?</a:t>
            </a:r>
          </a:p>
          <a:p>
            <a:r>
              <a:rPr lang="ru-RU" dirty="0"/>
              <a:t>Как дружил? (руки в замок)</a:t>
            </a:r>
          </a:p>
          <a:p>
            <a:r>
              <a:rPr lang="ru-RU" dirty="0"/>
              <a:t>Как по цели стрелял? ( ладошку в кулак, указательный палец вперед)</a:t>
            </a:r>
          </a:p>
          <a:p>
            <a:r>
              <a:rPr lang="ru-RU" dirty="0"/>
              <a:t>Как спал? ( руки сложить и под голову)</a:t>
            </a:r>
          </a:p>
          <a:p>
            <a:r>
              <a:rPr lang="ru-RU" dirty="0"/>
              <a:t>Как кашу ел? (</a:t>
            </a:r>
            <a:r>
              <a:rPr lang="ru-RU" dirty="0" err="1"/>
              <a:t>ням</a:t>
            </a:r>
            <a:r>
              <a:rPr lang="ru-RU" dirty="0"/>
              <a:t>–</a:t>
            </a:r>
            <a:r>
              <a:rPr lang="ru-RU" dirty="0" err="1"/>
              <a:t>ням-ням</a:t>
            </a:r>
            <a:r>
              <a:rPr lang="ru-RU" dirty="0"/>
              <a:t>)</a:t>
            </a:r>
          </a:p>
          <a:p>
            <a:r>
              <a:rPr lang="ru-RU" dirty="0"/>
              <a:t>Как песню пел? (ля-ля-ля)</a:t>
            </a:r>
          </a:p>
          <a:p>
            <a:r>
              <a:rPr lang="ru-RU" dirty="0"/>
              <a:t>А как смеялся? (ха-ха-ха)</a:t>
            </a:r>
          </a:p>
        </p:txBody>
      </p:sp>
      <p:pic>
        <p:nvPicPr>
          <p:cNvPr id="6146" name="Picture 2" descr="C:\Users\Евгения\Desktop\archive\2022-02-11 09-44-02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79512" y="188640"/>
            <a:ext cx="4190401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Users\Евгения\Desktop\archive\2022-02-11 09-54-22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427984" y="3284984"/>
            <a:ext cx="4417288" cy="32907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952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03952" y="4437112"/>
            <a:ext cx="478265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1" dirty="0"/>
              <a:t> </a:t>
            </a:r>
            <a:r>
              <a:rPr lang="ru-RU" sz="3200" b="1" i="1" dirty="0"/>
              <a:t>Игровое упражнение </a:t>
            </a:r>
          </a:p>
          <a:p>
            <a:pPr algn="ctr"/>
            <a:r>
              <a:rPr lang="ru-RU" sz="3200" b="1" i="1" dirty="0"/>
              <a:t> «Проползи по тоннелю»</a:t>
            </a:r>
            <a:endParaRPr lang="ru-RU" sz="32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6170144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Упражнение «Лётчики»</a:t>
            </a:r>
            <a:r>
              <a:rPr lang="ru-RU" b="1" i="1" dirty="0"/>
              <a:t>	</a:t>
            </a:r>
            <a:endParaRPr lang="ru-RU" dirty="0"/>
          </a:p>
        </p:txBody>
      </p:sp>
      <p:pic>
        <p:nvPicPr>
          <p:cNvPr id="3074" name="Picture 2" descr="C:\Users\Евгения\Desktop\archive\2022-02-11 09-48-54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23528" y="260648"/>
            <a:ext cx="4248472" cy="31863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C:\Users\Евгения\Desktop\archive\2022-02-11 09-39-03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523995" y="3284984"/>
            <a:ext cx="4393285" cy="3294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5371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509120"/>
            <a:ext cx="411362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/>
              <a:t>Игровое упражнение </a:t>
            </a:r>
          </a:p>
          <a:p>
            <a:r>
              <a:rPr lang="ru-RU" sz="3200" b="1" i="1" dirty="0"/>
              <a:t>«Соберем патроны»</a:t>
            </a:r>
          </a:p>
        </p:txBody>
      </p:sp>
      <p:pic>
        <p:nvPicPr>
          <p:cNvPr id="4098" name="Picture 2" descr="C:\Users\Евгения\Desktop\archive\2022-02-11 09-40-08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51520" y="188639"/>
            <a:ext cx="4320480" cy="34803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C:\Users\Евгения\Desktop\archive\2022-02-11 09-51-38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535997" y="3429000"/>
            <a:ext cx="4428491" cy="3240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688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933056"/>
            <a:ext cx="328968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/>
              <a:t>Подвижная игра </a:t>
            </a:r>
          </a:p>
          <a:p>
            <a:pPr algn="ctr"/>
            <a:r>
              <a:rPr lang="ru-RU" sz="3200" b="1" i="1" dirty="0"/>
              <a:t>«Самолеты»</a:t>
            </a:r>
          </a:p>
        </p:txBody>
      </p:sp>
      <p:pic>
        <p:nvPicPr>
          <p:cNvPr id="5122" name="Picture 2" descr="C:\Users\Евгения\Desktop\archive\2022-02-11 09-41-03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5536" y="332656"/>
            <a:ext cx="3625200" cy="2718900"/>
          </a:xfrm>
          <a:prstGeom prst="rect">
            <a:avLst/>
          </a:prstGeom>
          <a:noFill/>
        </p:spPr>
      </p:pic>
      <p:pic>
        <p:nvPicPr>
          <p:cNvPr id="5123" name="Picture 3" descr="C:\Users\Евгения\Desktop\archive\2022-02-11 09-50-57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220072" y="3861048"/>
            <a:ext cx="3625200" cy="2718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305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97152"/>
            <a:ext cx="3424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Игровое упражнение  «Салют»</a:t>
            </a:r>
            <a:endParaRPr lang="ru-RU" i="1" dirty="0"/>
          </a:p>
        </p:txBody>
      </p:sp>
      <p:pic>
        <p:nvPicPr>
          <p:cNvPr id="1026" name="Picture 2" descr="C:\Users\Евгения\Desktop\archive\2022-02-11 09-53-00_164458905228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1519" y="260648"/>
            <a:ext cx="4224469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Евгения\Desktop\archive\2022-02-11 09-42-39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499992" y="3284984"/>
            <a:ext cx="4392032" cy="3294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79985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Евгения\Desktop\archive\2022-02-11 09-36-18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1519" y="188640"/>
            <a:ext cx="4658018" cy="3240360"/>
          </a:xfrm>
          <a:prstGeom prst="rect">
            <a:avLst/>
          </a:prstGeom>
          <a:noFill/>
        </p:spPr>
      </p:pic>
      <p:pic>
        <p:nvPicPr>
          <p:cNvPr id="2051" name="Picture 3" descr="C:\Users\Евгения\Desktop\archive\2022-02-11 09-47-40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315728" y="3645024"/>
            <a:ext cx="4630416" cy="302433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971600" y="4293096"/>
            <a:ext cx="24513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Игровое упражнение  </a:t>
            </a:r>
          </a:p>
          <a:p>
            <a:r>
              <a:rPr lang="ru-RU" b="1" i="1" dirty="0"/>
              <a:t>«Пройди по дорожке»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89432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340768"/>
            <a:ext cx="64970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</a:rPr>
              <a:t>С Днем Защитника Отечества!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29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200</Words>
  <Application>Microsoft Office PowerPoint</Application>
  <PresentationFormat>Экран (4:3)</PresentationFormat>
  <Paragraphs>34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Nina</cp:lastModifiedBy>
  <cp:revision>14</cp:revision>
  <dcterms:created xsi:type="dcterms:W3CDTF">2019-02-21T13:42:56Z</dcterms:created>
  <dcterms:modified xsi:type="dcterms:W3CDTF">2022-02-16T04:25:01Z</dcterms:modified>
</cp:coreProperties>
</file>