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4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300" r:id="rId17"/>
    <p:sldId id="299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7E01"/>
    <a:srgbClr val="FE7F00"/>
    <a:srgbClr val="FFFFCC"/>
    <a:srgbClr val="D20046"/>
    <a:srgbClr val="D20028"/>
    <a:srgbClr val="B6793C"/>
    <a:srgbClr val="A50021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64" autoAdjust="0"/>
  </p:normalViewPr>
  <p:slideViewPr>
    <p:cSldViewPr>
      <p:cViewPr varScale="1">
        <p:scale>
          <a:sx n="60" d="100"/>
          <a:sy n="60" d="100"/>
        </p:scale>
        <p:origin x="96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FDD5135-99D0-4D1F-B169-C52C5AB8A5B5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1A9E2BF-C5F0-4C50-8C6D-B1C0F6F22E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79218D-E7C1-41F7-AF01-BEF442BF461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4EE8E-E560-4BF6-817F-70B9C47C7940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63947-ECD3-4E33-A7CB-EA10B8DDF0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3CDAC-AFF3-4AFF-A137-BFE999F92DBE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FC984-4955-44EF-AD45-8658849D75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8423F-F9F8-4019-A1E4-3BA99545EF59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E0C46-5F5F-4183-A90C-D7CE76B76C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94104-4BD3-48FA-9B61-B26E132AF42A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66C56-3FA7-4F00-BCF9-580AF5F7A1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DE87A-E828-4D8A-B81F-B95D8201A9ED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BDE1A-7E27-45DE-BD61-822BDC31C6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17223-C083-4755-AD22-B2FD4EF6887B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F3CFC-8221-4297-ABDD-E7C30A9D37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36830-AFAE-4115-AFA7-AF8FAE540D27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53235-40F6-4F2E-BD7C-B411CF4AC4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E3986-4B61-4D4C-A28B-20D8FCF51FB7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16DBB-6B12-439B-BF62-649F260E23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50072-3605-4928-A7AA-4C3D067901BE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7C136-94CD-4C8E-A66F-D31AF69BD7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C14CD-A2BF-4A87-8082-75E2E23C633A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A35B2-A13C-4E88-AD38-8134418492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96239-4BA1-46DF-9AA6-47A7E8EA4FEF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1A06D-3B24-4944-932D-688CAC4EE7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A54333-9057-4EEB-AFC3-22D7A5039090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C30F505-D9D5-4FC2-86CD-D1AAF34057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http://vestirama.ru/assets/templates/images/photo/b8f591bdfb9fe8ef7e1a90800f07428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0443" y="3068960"/>
            <a:ext cx="8799513" cy="326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5"/>
          <p:cNvSpPr>
            <a:spLocks noGrp="1"/>
          </p:cNvSpPr>
          <p:nvPr>
            <p:ph type="title" idx="4294967295"/>
          </p:nvPr>
        </p:nvSpPr>
        <p:spPr>
          <a:xfrm>
            <a:off x="468313" y="908050"/>
            <a:ext cx="8229600" cy="1143000"/>
          </a:xfrm>
        </p:spPr>
        <p:txBody>
          <a:bodyPr/>
          <a:lstStyle/>
          <a:p>
            <a:r>
              <a:rPr lang="ru-RU" sz="4000" dirty="0" smtClean="0">
                <a:latin typeface="Arial" charset="0"/>
              </a:rPr>
              <a:t>Презентация по проведению месячника ГО в МАДОУ «Детский сад №49»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67944" y="2492896"/>
            <a:ext cx="1656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Группа №9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Подвижные игры</a:t>
            </a: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«</a:t>
            </a: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Пожарный</a:t>
            </a: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и </a:t>
            </a: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огоньки</a:t>
            </a: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»</a:t>
            </a: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 «Огонь в очаге»</a:t>
            </a:r>
          </a:p>
        </p:txBody>
      </p:sp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3665537" cy="490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6100" y="1557338"/>
            <a:ext cx="2735263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788" y="3394075"/>
            <a:ext cx="2590800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Знакомимся  с правилами дорожного движения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602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1484313"/>
            <a:ext cx="5256212" cy="504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Чтение художественной литературы</a:t>
            </a:r>
          </a:p>
        </p:txBody>
      </p:sp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1412875"/>
            <a:ext cx="3886200" cy="519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1484313"/>
            <a:ext cx="3738563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Изготовили огнетушители</a:t>
            </a:r>
          </a:p>
        </p:txBody>
      </p:sp>
      <p:pic>
        <p:nvPicPr>
          <p:cNvPr id="27650" name="Picture 4" descr="IMG_20210805_09254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196975"/>
            <a:ext cx="3044825" cy="494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5" descr="IMG_20210805_092530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375" y="1196975"/>
            <a:ext cx="2681288" cy="384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838" y="4221163"/>
            <a:ext cx="5100637" cy="243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Рисовали</a:t>
            </a:r>
          </a:p>
        </p:txBody>
      </p:sp>
      <p:pic>
        <p:nvPicPr>
          <p:cNvPr id="28674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125538"/>
            <a:ext cx="4154487" cy="548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1196975"/>
            <a:ext cx="331152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Посетили библиотеку, где прошла познавательная игра «Юные пожарные»</a:t>
            </a:r>
          </a:p>
        </p:txBody>
      </p:sp>
      <p:pic>
        <p:nvPicPr>
          <p:cNvPr id="29698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1989138"/>
            <a:ext cx="3671887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0200" y="2060575"/>
            <a:ext cx="36004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7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4075" y="4076700"/>
            <a:ext cx="3384550" cy="258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Picture 6" descr="IMG_20211019_14074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1341438"/>
            <a:ext cx="3886200" cy="5195887"/>
          </a:xfrm>
          <a:prstGeom prst="rect">
            <a:avLst/>
          </a:prstGeom>
          <a:noFill/>
        </p:spPr>
      </p:pic>
      <p:pic>
        <p:nvPicPr>
          <p:cNvPr id="31752" name="Picture 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620713"/>
            <a:ext cx="3932237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Папки-передвижки</a:t>
            </a:r>
            <a:b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40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981075"/>
            <a:ext cx="6680200" cy="363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9" name="Picture 9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875" y="3860800"/>
            <a:ext cx="6264275" cy="278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647700" y="765175"/>
            <a:ext cx="8496300" cy="2519363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10253F"/>
                </a:solidFill>
              </a:rPr>
              <a:t>Отчет о проделанной работе</a:t>
            </a:r>
            <a:br>
              <a:rPr lang="ru-RU" sz="4000" smtClean="0">
                <a:solidFill>
                  <a:srgbClr val="10253F"/>
                </a:solidFill>
              </a:rPr>
            </a:b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4284663" y="5300663"/>
            <a:ext cx="4427537" cy="126841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000" smtClean="0">
                <a:latin typeface="Arial" charset="0"/>
              </a:rPr>
              <a:t>Воспитатели: Окулова О.В</a:t>
            </a:r>
          </a:p>
          <a:p>
            <a:pPr eaLnBrk="1" hangingPunct="1">
              <a:buFont typeface="Arial" charset="0"/>
              <a:buNone/>
            </a:pPr>
            <a:r>
              <a:rPr lang="ru-RU" sz="2000" smtClean="0">
                <a:latin typeface="Arial" charset="0"/>
              </a:rPr>
              <a:t>                        Федорова М.В</a:t>
            </a:r>
          </a:p>
        </p:txBody>
      </p:sp>
      <p:pic>
        <p:nvPicPr>
          <p:cNvPr id="16387" name="Picture 2" descr="C:\Users\User\Desktop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1700213"/>
            <a:ext cx="4627562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395288" y="1341438"/>
            <a:ext cx="8208962" cy="2303462"/>
          </a:xfrm>
        </p:spPr>
        <p:txBody>
          <a:bodyPr/>
          <a:lstStyle/>
          <a:p>
            <a:pPr eaLnBrk="1" hangingPunct="1"/>
            <a:r>
              <a:rPr lang="ru-RU" smtClean="0"/>
              <a:t>Обучение правилам безопасности и привитие навыков правильных действий в природе, быту, на дороге.</a:t>
            </a:r>
          </a:p>
        </p:txBody>
      </p:sp>
      <p:pic>
        <p:nvPicPr>
          <p:cNvPr id="17411" name="Picture 2" descr="C:\Users\User\Desktop\hello_html_6bdf9b0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997200"/>
            <a:ext cx="8501063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1484313"/>
            <a:ext cx="8229600" cy="4525962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Формирование представлений об опасных для человека и окружающего мира природы ситуациях и способах поведения в них;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Приобщение к правилам безопасного для человека и окружающего мира природы поведения;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Передача детям знаний о правилах безопасности дорожного движения в качестве пешехода и пассажира транспортного средства;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Формирование осторожного и осмотрительного отношения к потенциально опасным для человека и окружающего мира природы ситуациям.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Взрослые заботятся о детях, любят, оберегают их, хотят, чтобы они выросли здоровыми, но к сожалению, возникают ситуации, когда ребенок остается один на один с опасностью. Одной из главных задач в системе дошкольного воспитания, является задача – сохранение и укрепление здоровья детей, а это невозможно, если ребенок не научится и не сможет распознать негативные и добрые намерения окружающих. Поэтому, работа по воспитанию у детей основ безопасности жизнедеятельности является особенно актуальной.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611188" y="1125538"/>
            <a:ext cx="8220075" cy="3657600"/>
          </a:xfrm>
        </p:spPr>
        <p:txBody>
          <a:bodyPr/>
          <a:lstStyle/>
          <a:p>
            <a:pPr eaLnBrk="1" hangingPunct="1"/>
            <a:r>
              <a:rPr lang="ru-RU" b="1" i="1" smtClean="0"/>
              <a:t>Для реализации программы, </a:t>
            </a:r>
            <a:r>
              <a:rPr lang="ru-RU" b="1" i="1" smtClean="0">
                <a:latin typeface="Arial" charset="0"/>
              </a:rPr>
              <a:t>нами</a:t>
            </a:r>
            <a:r>
              <a:rPr lang="ru-RU" b="1" i="1" smtClean="0"/>
              <a:t> были организованны следующие мероприятия</a:t>
            </a:r>
            <a:endParaRPr lang="ru-RU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Беседы</a:t>
            </a: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«</a:t>
            </a: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Один дома</a:t>
            </a: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»</a:t>
            </a: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 «Улица полна неожиданностей»</a:t>
            </a:r>
          </a:p>
        </p:txBody>
      </p:sp>
      <p:pic>
        <p:nvPicPr>
          <p:cNvPr id="21506" name="Picture 5" descr="IMG_20210219_11484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773238"/>
            <a:ext cx="3887787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6" descr="IMG_20210219_16351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1700213"/>
            <a:ext cx="4303712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Дидактические игры</a:t>
            </a:r>
            <a:r>
              <a:rPr lang="ru-RU" sz="32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«</a:t>
            </a:r>
            <a:r>
              <a:rPr lang="ru-RU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Выбери нужное</a:t>
            </a:r>
            <a:r>
              <a:rPr lang="ru-RU" sz="32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»</a:t>
            </a:r>
            <a:r>
              <a:rPr lang="ru-RU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 «Сложи картинку» и др.</a:t>
            </a:r>
          </a:p>
        </p:txBody>
      </p:sp>
      <p:pic>
        <p:nvPicPr>
          <p:cNvPr id="22530" name="Picture 3" descr="IMG_20211018_160619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3240087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4" descr="IMG_20210220_10461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9338" y="1412875"/>
            <a:ext cx="3797300" cy="411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789363"/>
            <a:ext cx="361315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Рассматривание иллюстраций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«Как избежать неприятностей»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150" y="1700213"/>
            <a:ext cx="5473700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1557</TotalTime>
  <Words>261</Words>
  <Application>Microsoft Office PowerPoint</Application>
  <PresentationFormat>Экран (4:3)</PresentationFormat>
  <Paragraphs>26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Презентация по проведению месячника ГО в МАДОУ «Детский сад №49»</vt:lpstr>
      <vt:lpstr>Отчет о проделанной работе   </vt:lpstr>
      <vt:lpstr>Задачи:</vt:lpstr>
      <vt:lpstr>Цели:</vt:lpstr>
      <vt:lpstr>Актуальность:</vt:lpstr>
      <vt:lpstr>Для реализации программы, нами были организованны следующие мероприятия</vt:lpstr>
      <vt:lpstr>Беседы «Один дома», «Улица полна неожиданностей»</vt:lpstr>
      <vt:lpstr>Дидактические игры «Выбери нужное», «Сложи картинку» и др.</vt:lpstr>
      <vt:lpstr>Рассматривание иллюстраций  «Как избежать неприятностей»</vt:lpstr>
      <vt:lpstr>Подвижные игры«Пожарный и  огоньки», «Огонь в очаге»</vt:lpstr>
      <vt:lpstr>Знакомимся  с правилами дорожного движения</vt:lpstr>
      <vt:lpstr>Чтение художественной литературы</vt:lpstr>
      <vt:lpstr>Изготовили огнетушители</vt:lpstr>
      <vt:lpstr>Рисовали</vt:lpstr>
      <vt:lpstr>Посетили библиотеку, где прошла познавательная игра «Юные пожарные»</vt:lpstr>
      <vt:lpstr>Презентация PowerPoint</vt:lpstr>
      <vt:lpstr>Папки-передвижки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PC</cp:lastModifiedBy>
  <cp:revision>113</cp:revision>
  <dcterms:created xsi:type="dcterms:W3CDTF">2016-12-18T16:06:27Z</dcterms:created>
  <dcterms:modified xsi:type="dcterms:W3CDTF">2021-10-20T04:41:16Z</dcterms:modified>
</cp:coreProperties>
</file>