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0" r:id="rId17"/>
    <p:sldId id="29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E01"/>
    <a:srgbClr val="FE7F00"/>
    <a:srgbClr val="FFFFCC"/>
    <a:srgbClr val="D20046"/>
    <a:srgbClr val="D20028"/>
    <a:srgbClr val="B6793C"/>
    <a:srgbClr val="A50021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64" autoAdjust="0"/>
  </p:normalViewPr>
  <p:slideViewPr>
    <p:cSldViewPr>
      <p:cViewPr varScale="1">
        <p:scale>
          <a:sx n="60" d="100"/>
          <a:sy n="60" d="100"/>
        </p:scale>
        <p:origin x="9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DD5135-99D0-4D1F-B169-C52C5AB8A5B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A9E2BF-C5F0-4C50-8C6D-B1C0F6F22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9218D-E7C1-41F7-AF01-BEF442BF46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4EE8E-E560-4BF6-817F-70B9C47C794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3947-ECD3-4E33-A7CB-EA10B8DDF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CDAC-AFF3-4AFF-A137-BFE999F92DBE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C984-4955-44EF-AD45-8658849D7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423F-F9F8-4019-A1E4-3BA99545EF59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0C46-5F5F-4183-A90C-D7CE76B76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4104-4BD3-48FA-9B61-B26E132AF42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6C56-3FA7-4F00-BCF9-580AF5F7A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E87A-E828-4D8A-B81F-B95D8201A9ED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DE1A-7E27-45DE-BD61-822BDC31C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7223-C083-4755-AD22-B2FD4EF6887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3CFC-8221-4297-ABDD-E7C30A9D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36830-AFAE-4115-AFA7-AF8FAE540D27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3235-40F6-4F2E-BD7C-B411CF4AC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3986-4B61-4D4C-A28B-20D8FCF51FB7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6DBB-6B12-439B-BF62-649F260E2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0072-3605-4928-A7AA-4C3D067901BE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C136-94CD-4C8E-A66F-D31AF69BD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14CD-A2BF-4A87-8082-75E2E23C633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35B2-A13C-4E88-AD38-813441849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6239-4BA1-46DF-9AA6-47A7E8EA4FE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A06D-3B24-4944-932D-688CAC4EE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A54333-9057-4EEB-AFC3-22D7A503909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30F505-D9D5-4FC2-86CD-D1AAF3405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43" y="3068960"/>
            <a:ext cx="8799513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"/>
          <p:cNvSpPr>
            <a:spLocks noGrp="1"/>
          </p:cNvSpPr>
          <p:nvPr>
            <p:ph type="title" idx="4294967295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Arial" charset="0"/>
              </a:rPr>
              <a:t>Презентация по проведению месячника ГО в МАДОУ «Детский сад №49»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944" y="2492896"/>
            <a:ext cx="165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№9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Подвижные игры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Пожарный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огоньки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«Огонь в очаге»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665537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27352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394075"/>
            <a:ext cx="25908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Знакомимся  с правилами дорожного движения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5256212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Чтение художественной литературы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88620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7385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Изготовили огнетушители</a:t>
            </a:r>
          </a:p>
        </p:txBody>
      </p:sp>
      <p:pic>
        <p:nvPicPr>
          <p:cNvPr id="27650" name="Picture 4" descr="IMG_20210805_09254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044825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IMG_20210805_0925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2681288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221163"/>
            <a:ext cx="5100637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Рисовали</a:t>
            </a: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4154487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196975"/>
            <a:ext cx="33115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Посетили библиотеку, где прошла познавательная игра «Юные пожарные»</a:t>
            </a:r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36718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060575"/>
            <a:ext cx="3600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4076700"/>
            <a:ext cx="33845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IMG_20211019_14074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886200" cy="5195887"/>
          </a:xfrm>
          <a:prstGeom prst="rect">
            <a:avLst/>
          </a:prstGeom>
          <a:noFill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39322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Папки-передвижки</a:t>
            </a:r>
            <a:b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66802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3860800"/>
            <a:ext cx="62642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47700" y="765175"/>
            <a:ext cx="8496300" cy="25193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10253F"/>
                </a:solidFill>
              </a:rPr>
              <a:t>Отчет о проделанной работе</a:t>
            </a:r>
            <a:br>
              <a:rPr lang="ru-RU" sz="4000" smtClean="0">
                <a:solidFill>
                  <a:srgbClr val="10253F"/>
                </a:solidFill>
              </a:rPr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284663" y="5300663"/>
            <a:ext cx="4427537" cy="12684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Воспитатели: Окулова О.В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              Федорова М.В</a:t>
            </a:r>
          </a:p>
        </p:txBody>
      </p:sp>
      <p:pic>
        <p:nvPicPr>
          <p:cNvPr id="16387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00213"/>
            <a:ext cx="46275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8208962" cy="2303462"/>
          </a:xfrm>
        </p:spPr>
        <p:txBody>
          <a:bodyPr/>
          <a:lstStyle/>
          <a:p>
            <a:pPr eaLnBrk="1" hangingPunct="1"/>
            <a:r>
              <a:rPr lang="ru-RU" smtClean="0"/>
              <a:t>Обучение правилам безопасности и привитие навыков правильных действий в природе, быту, на дороге.</a:t>
            </a:r>
          </a:p>
        </p:txBody>
      </p:sp>
      <p:pic>
        <p:nvPicPr>
          <p:cNvPr id="17411" name="Picture 2" descr="C:\Users\User\Desktop\hello_html_6bdf9b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97200"/>
            <a:ext cx="85010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Формирование представлений об опасных для человека и окружающего мира природы ситуациях и способах поведения в них;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Приобщение к правилам безопасного для человека и окружающего мира природы поведения;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Передача детям знаний о правилах безопасности дорожного движения в качестве пешехода и пассажира транспортного средства;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Формирование осторожного и осмотрительного отношения к потенциально опасным для человека и окружающего мира природы ситуациям.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Взрослые заботятся о детях, любят, оберегают их, хотят, чтобы они выросли здоровыми, но к сожалению, возникают ситуации, когда ребенок остается один на один с опасностью. Одной из главных задач в системе дошкольного воспитания, является задача – сохранение и укрепление здоровья детей, а это невозможно, если ребенок не научится и не сможет распознать негативные и добрые намерения окружающих. Поэтому, работа по воспитанию у детей основ безопасности жизнедеятельности является особенно актуальной.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11188" y="1125538"/>
            <a:ext cx="8220075" cy="3657600"/>
          </a:xfrm>
        </p:spPr>
        <p:txBody>
          <a:bodyPr/>
          <a:lstStyle/>
          <a:p>
            <a:pPr eaLnBrk="1" hangingPunct="1"/>
            <a:r>
              <a:rPr lang="ru-RU" b="1" i="1" smtClean="0"/>
              <a:t>Для реализации программы, </a:t>
            </a:r>
            <a:r>
              <a:rPr lang="ru-RU" b="1" i="1" smtClean="0">
                <a:latin typeface="Arial" charset="0"/>
              </a:rPr>
              <a:t>нами</a:t>
            </a:r>
            <a:r>
              <a:rPr lang="ru-RU" b="1" i="1" smtClean="0"/>
              <a:t> были организованны следующие мероприятия</a:t>
            </a:r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Беседы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Один дома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«Улица полна неожиданностей»</a:t>
            </a:r>
          </a:p>
        </p:txBody>
      </p:sp>
      <p:pic>
        <p:nvPicPr>
          <p:cNvPr id="21506" name="Picture 5" descr="IMG_20210219_11484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88778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IMG_20210219_1635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30371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Дидактические игры</a:t>
            </a: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</a:t>
            </a: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Выбери нужное</a:t>
            </a: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«Сложи картинку» и др.</a:t>
            </a:r>
          </a:p>
        </p:txBody>
      </p:sp>
      <p:pic>
        <p:nvPicPr>
          <p:cNvPr id="22530" name="Picture 3" descr="IMG_20211018_1606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2400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IMG_20210220_1046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37973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3613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Рассматривание иллюстраций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«Как избежать неприятностей»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4737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261</Words>
  <Application>Microsoft Office PowerPoint</Application>
  <PresentationFormat>Экран (4:3)</PresentationFormat>
  <Paragraphs>26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по проведению месячника ГО в МАДОУ «Детский сад №49»</vt:lpstr>
      <vt:lpstr>Отчет о проделанной работе   </vt:lpstr>
      <vt:lpstr>Задачи:</vt:lpstr>
      <vt:lpstr>Цели:</vt:lpstr>
      <vt:lpstr>Актуальность:</vt:lpstr>
      <vt:lpstr>Для реализации программы, нами были организованны следующие мероприятия</vt:lpstr>
      <vt:lpstr>Беседы «Один дома», «Улица полна неожиданностей»</vt:lpstr>
      <vt:lpstr>Дидактические игры «Выбери нужное», «Сложи картинку» и др.</vt:lpstr>
      <vt:lpstr>Рассматривание иллюстраций  «Как избежать неприятностей»</vt:lpstr>
      <vt:lpstr>Подвижные игры«Пожарный и  огоньки», «Огонь в очаге»</vt:lpstr>
      <vt:lpstr>Знакомимся  с правилами дорожного движения</vt:lpstr>
      <vt:lpstr>Чтение художественной литературы</vt:lpstr>
      <vt:lpstr>Изготовили огнетушители</vt:lpstr>
      <vt:lpstr>Рисовали</vt:lpstr>
      <vt:lpstr>Посетили библиотеку, где прошла познавательная игра «Юные пожарные»</vt:lpstr>
      <vt:lpstr>Презентация PowerPoint</vt:lpstr>
      <vt:lpstr>Папки-передвижки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PC</cp:lastModifiedBy>
  <cp:revision>113</cp:revision>
  <dcterms:created xsi:type="dcterms:W3CDTF">2016-12-18T16:06:27Z</dcterms:created>
  <dcterms:modified xsi:type="dcterms:W3CDTF">2021-10-20T04:41:16Z</dcterms:modified>
</cp:coreProperties>
</file>