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64" r:id="rId5"/>
    <p:sldId id="269" r:id="rId6"/>
    <p:sldId id="270" r:id="rId7"/>
    <p:sldId id="272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4" y="2924943"/>
            <a:ext cx="77509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Фотоотчет спортивного развлечения в рамках реализации проекта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«Первые шаги к значку ГТО»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764645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Выполнили: </a:t>
            </a:r>
            <a:r>
              <a:rPr lang="ru-RU" dirty="0" smtClean="0"/>
              <a:t>Созонова Тамара Ивановна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Абраменкова Анастасия Викторовна</a:t>
            </a:r>
          </a:p>
          <a:p>
            <a:r>
              <a:rPr lang="ru-RU" dirty="0" smtClean="0"/>
              <a:t>МАДОУ «Детский сад №49» гр. 8  (корпус2)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55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5"/>
          <a:stretch/>
        </p:blipFill>
        <p:spPr bwMode="auto">
          <a:xfrm>
            <a:off x="179512" y="3333417"/>
            <a:ext cx="6764904" cy="21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/>
          <a:stretch/>
        </p:blipFill>
        <p:spPr>
          <a:xfrm>
            <a:off x="0" y="26965"/>
            <a:ext cx="9239714" cy="683103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22116"/>
            <a:ext cx="1929183" cy="23145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5032" y="116632"/>
            <a:ext cx="3869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«Разминка»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59" y="1200944"/>
            <a:ext cx="7684346" cy="34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/>
          <a:stretch/>
        </p:blipFill>
        <p:spPr>
          <a:xfrm>
            <a:off x="0" y="9484"/>
            <a:ext cx="9163666" cy="68485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7" y="4581128"/>
            <a:ext cx="1897764" cy="22768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90358" y="116632"/>
            <a:ext cx="3398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«Биатлон»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8049"/>
            <a:ext cx="7550876" cy="33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/>
          <a:stretch/>
        </p:blipFill>
        <p:spPr>
          <a:xfrm>
            <a:off x="0" y="26965"/>
            <a:ext cx="9239714" cy="683103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41988"/>
            <a:ext cx="1763688" cy="2116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4107" y="116632"/>
            <a:ext cx="3631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«Эстафета»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6213"/>
          <a:stretch/>
        </p:blipFill>
        <p:spPr>
          <a:xfrm rot="5400000">
            <a:off x="484998" y="1899378"/>
            <a:ext cx="3997539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22576" b="18091"/>
          <a:stretch/>
        </p:blipFill>
        <p:spPr>
          <a:xfrm>
            <a:off x="4211960" y="1858934"/>
            <a:ext cx="4470621" cy="23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/>
          <a:stretch/>
        </p:blipFill>
        <p:spPr>
          <a:xfrm>
            <a:off x="-19666" y="0"/>
            <a:ext cx="9163666" cy="68485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869160"/>
            <a:ext cx="1657691" cy="1988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23205" y="116632"/>
            <a:ext cx="413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«Хоккеисты»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9"/>
          <a:stretch/>
        </p:blipFill>
        <p:spPr>
          <a:xfrm rot="5400000">
            <a:off x="2177483" y="1918120"/>
            <a:ext cx="5661247" cy="39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/>
          <a:stretch/>
        </p:blipFill>
        <p:spPr>
          <a:xfrm>
            <a:off x="0" y="26965"/>
            <a:ext cx="9239714" cy="683103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55596"/>
            <a:ext cx="1835696" cy="2202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8078" y="116632"/>
            <a:ext cx="6483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«Дружная команда»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71600"/>
            <a:ext cx="4572000" cy="205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40" y="3975185"/>
            <a:ext cx="512056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/>
          <a:stretch/>
        </p:blipFill>
        <p:spPr>
          <a:xfrm>
            <a:off x="0" y="9484"/>
            <a:ext cx="9163666" cy="68485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25144"/>
            <a:ext cx="1777728" cy="21328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1646" y="116632"/>
            <a:ext cx="455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«Кто сильнее»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82" y="1824220"/>
            <a:ext cx="7452320" cy="3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/>
          <a:stretch/>
        </p:blipFill>
        <p:spPr>
          <a:xfrm>
            <a:off x="0" y="-5617"/>
            <a:ext cx="9239714" cy="6831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25144"/>
            <a:ext cx="1777728" cy="21328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5633" y="116632"/>
            <a:ext cx="7508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«Награждение команд»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39962"/>
            <a:ext cx="4640515" cy="20882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97" y="3410584"/>
            <a:ext cx="5842488" cy="26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69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2022-01-10T14:58:47Z</dcterms:created>
  <dcterms:modified xsi:type="dcterms:W3CDTF">2022-01-21T08:00:52Z</dcterms:modified>
</cp:coreProperties>
</file>