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6" r:id="rId3"/>
    <p:sldId id="263" r:id="rId4"/>
    <p:sldId id="264" r:id="rId5"/>
    <p:sldId id="269" r:id="rId6"/>
    <p:sldId id="270" r:id="rId7"/>
    <p:sldId id="272" r:id="rId8"/>
    <p:sldId id="274" r:id="rId9"/>
    <p:sldId id="27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8384" y="2924943"/>
            <a:ext cx="775091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Фотоотчет спортивного развлечения в рамках реализации проекта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«Первые шаги к значку ГТО» 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5764645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Выполнили: </a:t>
            </a:r>
            <a:r>
              <a:rPr lang="ru-RU" dirty="0" smtClean="0"/>
              <a:t>Созонова Тамара Ивановна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Абраменкова Анастасия Викторовна</a:t>
            </a:r>
          </a:p>
          <a:p>
            <a:r>
              <a:rPr lang="ru-RU" dirty="0" smtClean="0"/>
              <a:t>МАДОУ «Детский сад №49» гр. 8  (корпус2)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55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5"/>
          <a:stretch/>
        </p:blipFill>
        <p:spPr bwMode="auto">
          <a:xfrm>
            <a:off x="179512" y="3333417"/>
            <a:ext cx="6764904" cy="219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1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2"/>
          <a:stretch/>
        </p:blipFill>
        <p:spPr>
          <a:xfrm>
            <a:off x="0" y="26965"/>
            <a:ext cx="9239714" cy="683103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22116"/>
            <a:ext cx="1929183" cy="23145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55032" y="116632"/>
            <a:ext cx="38692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«Разминка»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459" y="1200944"/>
            <a:ext cx="7684346" cy="345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1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9"/>
          <a:stretch/>
        </p:blipFill>
        <p:spPr>
          <a:xfrm>
            <a:off x="0" y="9484"/>
            <a:ext cx="9163666" cy="68485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577" y="4581128"/>
            <a:ext cx="1897764" cy="22768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90358" y="116632"/>
            <a:ext cx="33985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«Биатлон»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18049"/>
            <a:ext cx="7550876" cy="33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8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2"/>
          <a:stretch/>
        </p:blipFill>
        <p:spPr>
          <a:xfrm>
            <a:off x="0" y="26965"/>
            <a:ext cx="9239714" cy="683103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741988"/>
            <a:ext cx="1763688" cy="21160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74107" y="116632"/>
            <a:ext cx="36310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«Эстафета»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3" r="6213"/>
          <a:stretch/>
        </p:blipFill>
        <p:spPr>
          <a:xfrm rot="5400000">
            <a:off x="484998" y="1899378"/>
            <a:ext cx="3997539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" r="22576" b="18091"/>
          <a:stretch/>
        </p:blipFill>
        <p:spPr>
          <a:xfrm>
            <a:off x="4211960" y="1858934"/>
            <a:ext cx="4470621" cy="232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21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9"/>
          <a:stretch/>
        </p:blipFill>
        <p:spPr>
          <a:xfrm>
            <a:off x="-19666" y="0"/>
            <a:ext cx="9163666" cy="68485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4869160"/>
            <a:ext cx="1657691" cy="19888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23205" y="116632"/>
            <a:ext cx="41328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«Хоккеисты»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09"/>
          <a:stretch/>
        </p:blipFill>
        <p:spPr>
          <a:xfrm rot="5400000">
            <a:off x="2177483" y="1918120"/>
            <a:ext cx="5661247" cy="397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59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2"/>
          <a:stretch/>
        </p:blipFill>
        <p:spPr>
          <a:xfrm>
            <a:off x="0" y="26965"/>
            <a:ext cx="9239714" cy="683103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655596"/>
            <a:ext cx="1835696" cy="22024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48078" y="116632"/>
            <a:ext cx="64831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«Дружная команда»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71600"/>
            <a:ext cx="4572000" cy="2057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940" y="3975185"/>
            <a:ext cx="5120569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1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9"/>
          <a:stretch/>
        </p:blipFill>
        <p:spPr>
          <a:xfrm>
            <a:off x="0" y="9484"/>
            <a:ext cx="9163666" cy="68485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725144"/>
            <a:ext cx="1777728" cy="21328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11646" y="116632"/>
            <a:ext cx="4555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«Кто сильнее»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482" y="1824220"/>
            <a:ext cx="7452320" cy="33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26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2"/>
          <a:stretch/>
        </p:blipFill>
        <p:spPr>
          <a:xfrm>
            <a:off x="0" y="-5617"/>
            <a:ext cx="9239714" cy="68310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725144"/>
            <a:ext cx="1777728" cy="21328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35633" y="116632"/>
            <a:ext cx="75080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«Награждение команд»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39962"/>
            <a:ext cx="4640515" cy="208823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397" y="3410584"/>
            <a:ext cx="5842488" cy="26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690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60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11</cp:revision>
  <dcterms:created xsi:type="dcterms:W3CDTF">2022-01-10T14:58:47Z</dcterms:created>
  <dcterms:modified xsi:type="dcterms:W3CDTF">2022-01-21T08:00:52Z</dcterms:modified>
</cp:coreProperties>
</file>