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267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0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0A8E-5854-4DCC-B2F1-D9ABA97151E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749" y="2420888"/>
            <a:ext cx="7772400" cy="20288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Недельный фотоотчет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 семьи, любви и верности»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0557" y="5013176"/>
            <a:ext cx="326278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Июль 2023г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24118"/>
            <a:ext cx="7848872" cy="50405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№49»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радостное, праздничное настроение, приобщить к празднику «День семьи, любви и верности»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55168"/>
            <a:ext cx="8229600" cy="2620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представление о семье как о людях, которые живут вместе, любят друг друга, заботятся друг о друге; о правилах поведения в семье;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речь, мышление, память, двигательную активность детей;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детей чувства любви и уважения к родителям, гордости за свою семью.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085184"/>
            <a:ext cx="65882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дети группы №7, группы №8, педагоги  -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Яичкина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Горшкова В.В., Абраменкова А.В.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Поделки ко дню любви, семьи и верности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G1ItFOl7p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357430"/>
            <a:ext cx="3600000" cy="2700000"/>
          </a:xfrm>
          <a:prstGeom prst="rect">
            <a:avLst/>
          </a:prstGeom>
        </p:spPr>
      </p:pic>
      <p:pic>
        <p:nvPicPr>
          <p:cNvPr id="4" name="Рисунок 3" descr="eqlRhStLQ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214818"/>
            <a:ext cx="3171372" cy="2378529"/>
          </a:xfrm>
          <a:prstGeom prst="rect">
            <a:avLst/>
          </a:prstGeom>
        </p:spPr>
      </p:pic>
      <p:pic>
        <p:nvPicPr>
          <p:cNvPr id="5" name="Рисунок 4" descr="O_7kkybKi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571612"/>
            <a:ext cx="3171372" cy="237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36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детско-родительского творчества «Родительская любовь»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Dr-JgEVn6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714752"/>
            <a:ext cx="3600000" cy="2700000"/>
          </a:xfrm>
          <a:prstGeom prst="rect">
            <a:avLst/>
          </a:prstGeom>
        </p:spPr>
      </p:pic>
      <p:pic>
        <p:nvPicPr>
          <p:cNvPr id="4" name="Рисунок 3" descr="AFuZmdyW6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714752"/>
            <a:ext cx="3600000" cy="2700000"/>
          </a:xfrm>
          <a:prstGeom prst="rect">
            <a:avLst/>
          </a:prstGeom>
        </p:spPr>
      </p:pic>
      <p:pic>
        <p:nvPicPr>
          <p:cNvPr id="5" name="Рисунок 4" descr="IkIOrDXNRQ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428736"/>
            <a:ext cx="2957058" cy="2217794"/>
          </a:xfrm>
          <a:prstGeom prst="rect">
            <a:avLst/>
          </a:prstGeom>
        </p:spPr>
      </p:pic>
      <p:pic>
        <p:nvPicPr>
          <p:cNvPr id="6" name="Рисунок 5" descr="mONqq56s_H4.jpg"/>
          <p:cNvPicPr>
            <a:picLocks noChangeAspect="1"/>
          </p:cNvPicPr>
          <p:nvPr/>
        </p:nvPicPr>
        <p:blipFill>
          <a:blip r:embed="rId5" cstate="print"/>
          <a:srcRect t="39688" b="7395"/>
          <a:stretch>
            <a:fillRect/>
          </a:stretch>
        </p:blipFill>
        <p:spPr>
          <a:xfrm>
            <a:off x="500034" y="1714488"/>
            <a:ext cx="4320000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887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Спортивное развлечение «Мама, папа, я – спортивная семья».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user\Desktop\t-_cyw1ru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68860"/>
            <a:ext cx="3960040" cy="2227523"/>
          </a:xfrm>
          <a:prstGeom prst="rect">
            <a:avLst/>
          </a:prstGeom>
          <a:noFill/>
        </p:spPr>
      </p:pic>
      <p:pic>
        <p:nvPicPr>
          <p:cNvPr id="8" name="Picture 2" descr="https://sun9-26.userapi.com/impg/JVP470dPUE-4EmSTRV3ps9NkgQSKXo9CxFbOaA/KxuR3w9qQ0w.jpg?size=1280x720&amp;quality=95&amp;sign=c16441d2b750ed7bbba157f2482a0d3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93096"/>
            <a:ext cx="4000022" cy="225001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86" y="1988840"/>
            <a:ext cx="36036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397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Развлечение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 помочь Ромашке».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600000" cy="202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39710"/>
            <a:ext cx="3600000" cy="202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600000" cy="202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52" y="4158030"/>
            <a:ext cx="3600000" cy="202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Итоговое мероприятие с родителями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«Моя семья»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600000" cy="202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448" y="1772816"/>
            <a:ext cx="3600000" cy="202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600000" cy="202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448" y="4221088"/>
            <a:ext cx="3600000" cy="202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142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Недельный фотоотчет «День семьи, любви и верности»</vt:lpstr>
      <vt:lpstr>Цель: создать радостное, праздничное настроение, приобщить к празднику «День семьи, любви и верности»</vt:lpstr>
      <vt:lpstr>Поделки ко дню любви, семьи и верности</vt:lpstr>
      <vt:lpstr>Выставка детско-родительского творчества «Родительская любовь»</vt:lpstr>
      <vt:lpstr>Спортивное развлечение «Мама, папа, я – спортивная семья».</vt:lpstr>
      <vt:lpstr>Развлечение  «Как помочь Ромашке».</vt:lpstr>
      <vt:lpstr>Итоговое мероприятие с родителями  «Моя семья»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день безопасности по предупреждению гибели детей от внешних источников</dc:title>
  <dc:creator>Пользователь</dc:creator>
  <cp:lastModifiedBy>MDOU 62</cp:lastModifiedBy>
  <cp:revision>31</cp:revision>
  <dcterms:created xsi:type="dcterms:W3CDTF">2023-02-20T09:00:58Z</dcterms:created>
  <dcterms:modified xsi:type="dcterms:W3CDTF">2023-07-13T05:13:13Z</dcterms:modified>
</cp:coreProperties>
</file>