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3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29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9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9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4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4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35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3A8A-BF88-42C8-A0BD-EB7858D6E4F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B25AF-D348-4464-935A-DEAC5AA3F2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8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8"/>
            <a:ext cx="9124625" cy="684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6000" y="116632"/>
            <a:ext cx="6678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«Детский сад № 49» (корпус № 3,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Л.Толстого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27).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439556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Отчёт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проведённых мероприятий в рамках Всероссийской акции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«Безопасность детства— 2021-2022»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(зимний период),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группе №14, с детьми среднего дошкольного возраста (4 – 5 лет) и родителями.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4725144"/>
            <a:ext cx="20859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оспитатель, 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Григорьян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99174" y="6093296"/>
            <a:ext cx="203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Березники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2022г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96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50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26064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Оформление уголка «Зима прекрасна, когда безопасна!»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Григорьян Н.В. отчёт по стимулу за 1 кв. 2022\Безопасность\TpbDhy50x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85" y="908720"/>
            <a:ext cx="212517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Григорьян Н.В. отчёт по стимулу за 1 кв. 2022\Безопасность\gLZyOzMRBZ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6724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Григорьян Н.В. отчёт по стимулу за 1 кв. 2022\Безопасность\aGHoOUKBlO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74" y="3933056"/>
            <a:ext cx="319619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Григорьян Н.В. отчёт по стимулу за 1 кв. 2022\Безопасность\ba8sZAtXw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3933056"/>
            <a:ext cx="36003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3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«Правила пожарной безопасности в период новогодних каникул», «Безопасный Новый год»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Григорьян Н.В. отчёт по стимулу за 1 кв. 2022\Безопасность\Screenshot_20220221-0102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1546447" cy="34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Григорьян Н.В. отчёт по стимулу за 1 кв. 2022\Безопасность\Screenshot_20220221-0101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192405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Григорьян Н.В. отчёт по стимулу за 1 кв. 2022\Безопасность\Screenshot_20220221-010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9240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9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88640"/>
            <a:ext cx="6534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Тематические занятия: «Безопасность дорожного движения», «Осторожно, тонкий лед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Григорьян Н.В. отчёт по стимулу за 1 кв. 2022\Безопасность\IMG_20220215_161813_4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/>
          <a:stretch/>
        </p:blipFill>
        <p:spPr bwMode="auto">
          <a:xfrm>
            <a:off x="2286000" y="289751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Григорьян Н.В. отчёт по стимулу за 1 кв. 2022\Безопасность\IMG_20220125_112033_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198" y="1484784"/>
            <a:ext cx="2908336" cy="378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83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6064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Развлечение «Путешествие в страну дорожных знаков».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Квест игра Дорожные знаки\IMG_20211207_155600_9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2449946" cy="21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Квест игра Дорожные знаки\IMG_20211207_160135_4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07" y="989323"/>
            <a:ext cx="2871564" cy="21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Квест игра Дорожные знаки\IMG_20211207_160800_17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1"/>
          <a:stretch/>
        </p:blipFill>
        <p:spPr bwMode="auto">
          <a:xfrm>
            <a:off x="2412597" y="3618706"/>
            <a:ext cx="2521117" cy="23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Квест игра Дорожные знаки\IMG_20211207_161050_6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07" y="3654463"/>
            <a:ext cx="2871564" cy="230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21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260648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Творческий конкурс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знает каждый гражданин: пожарный номер 01!»</a:t>
            </a:r>
          </a:p>
        </p:txBody>
      </p:sp>
      <p:pic>
        <p:nvPicPr>
          <p:cNvPr id="5122" name="Picture 2" descr="F:\Григорьян Н.В. отчёт по стимулу за 1 кв. 2022\Безопасность\IMG_20220124_134024_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5544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818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Дидактические игры: «Чрезвычайные ситуации», «Безопасность на прогулке», «Правила пожарной безопасности»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Григорьян Н.В. отчёт по стимулу за 1 кв. 2022\Безопасность\IMG_20211018_073611_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6752"/>
            <a:ext cx="32497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Григорьян Н.В. отчёт по стимулу за 1 кв. 2022\Безопасность\IMG_20211018_102437_7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9" y="1196752"/>
            <a:ext cx="30937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Григорьян Н.В. отчёт по стимулу за 1 кв. 2022\Безопасность\IMG_20210921_181056_5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349860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4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ригорьян Н.В. отчёт по стимулу за 1 кв. 2022\Безопасность\FHVRnO9YWfg8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ематическая беседа: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«Не открывай чужим людям, если мама, папа на работе».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Рефлексия после беседы - Коллективная работа «Если тебе угрожает беда? Звони – 02 или 112!!!»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Григорьян Н.В. отчёт по стимулу за 1 кв. 2022\Безопасность\IMG_20211013_182840_0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134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176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UPT</dc:creator>
  <cp:lastModifiedBy>UPT</cp:lastModifiedBy>
  <cp:revision>5</cp:revision>
  <dcterms:created xsi:type="dcterms:W3CDTF">2022-02-20T20:15:56Z</dcterms:created>
  <dcterms:modified xsi:type="dcterms:W3CDTF">2022-02-20T21:02:40Z</dcterms:modified>
</cp:coreProperties>
</file>