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3" r:id="rId6"/>
    <p:sldId id="262" r:id="rId7"/>
    <p:sldId id="258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43A8A-BF88-42C8-A0BD-EB7858D6E4F8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B25AF-D348-4464-935A-DEAC5AA3F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430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43A8A-BF88-42C8-A0BD-EB7858D6E4F8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B25AF-D348-4464-935A-DEAC5AA3F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806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43A8A-BF88-42C8-A0BD-EB7858D6E4F8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B25AF-D348-4464-935A-DEAC5AA3F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290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43A8A-BF88-42C8-A0BD-EB7858D6E4F8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B25AF-D348-4464-935A-DEAC5AA3F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699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43A8A-BF88-42C8-A0BD-EB7858D6E4F8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B25AF-D348-4464-935A-DEAC5AA3F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095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43A8A-BF88-42C8-A0BD-EB7858D6E4F8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B25AF-D348-4464-935A-DEAC5AA3F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245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43A8A-BF88-42C8-A0BD-EB7858D6E4F8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B25AF-D348-4464-935A-DEAC5AA3F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911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43A8A-BF88-42C8-A0BD-EB7858D6E4F8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B25AF-D348-4464-935A-DEAC5AA3F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562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43A8A-BF88-42C8-A0BD-EB7858D6E4F8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B25AF-D348-4464-935A-DEAC5AA3F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926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43A8A-BF88-42C8-A0BD-EB7858D6E4F8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B25AF-D348-4464-935A-DEAC5AA3F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747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43A8A-BF88-42C8-A0BD-EB7858D6E4F8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B25AF-D348-4464-935A-DEAC5AA3F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352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43A8A-BF88-42C8-A0BD-EB7858D6E4F8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B25AF-D348-4464-935A-DEAC5AA3F2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837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Григорьян Н.В. отчёт по стимулу за 1 кв. 2022\Безопасность\FHVRnO9YWfg8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48"/>
            <a:ext cx="9124625" cy="684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86000" y="116632"/>
            <a:ext cx="6678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«Детский сад № 49» (корпус № 3,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Л.Толстого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27).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15816" y="1439556"/>
            <a:ext cx="58326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Отчёт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проведённых мероприятий в рамках Всероссийской акции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«Безопасность детства— 2021-2022»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(зимний период),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группе №14, с детьми среднего дошкольного возраста (4 – 5 лет) и родителями.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60232" y="4725144"/>
            <a:ext cx="20859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Составила:</a:t>
            </a:r>
          </a:p>
          <a:p>
            <a:pPr algn="r"/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оспитатель, </a:t>
            </a:r>
          </a:p>
          <a:p>
            <a:pPr algn="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Григорьян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Н.В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99174" y="6093296"/>
            <a:ext cx="2034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Березники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2022г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5961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Григорьян Н.В. отчёт по стимулу за 1 кв. 2022\Безопасность\FHVRnO9YWfg8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650"/>
            <a:ext cx="9108504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95736" y="260648"/>
            <a:ext cx="66967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Оформление уголка «Зима прекрасна, когда безопасна!»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F:\Григорьян Н.В. отчёт по стимулу за 1 кв. 2022\Безопасность\TpbDhy50xu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885" y="908720"/>
            <a:ext cx="2125179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Григорьян Н.В. отчёт по стимулу за 1 кв. 2022\Безопасность\gLZyOzMRBZ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08720"/>
            <a:ext cx="3672407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F:\Григорьян Н.В. отчёт по стимулу за 1 кв. 2022\Безопасность\aGHoOUKBlO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874" y="3933056"/>
            <a:ext cx="319619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:\Григорьян Н.В. отчёт по стимулу за 1 кв. 2022\Безопасность\ba8sZAtXwuk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9" y="3933056"/>
            <a:ext cx="360039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936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Григорьян Н.В. отчёт по стимулу за 1 кв. 2022\Безопасность\FHVRnO9YWfg8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9108504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1760" y="188640"/>
            <a:ext cx="65527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«Правила пожарной безопасности в период новогодних каникул», «Безопасный Новый год»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F:\Григорьян Н.В. отчёт по стимулу за 1 кв. 2022\Безопасность\Screenshot_20220221-0102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636912"/>
            <a:ext cx="1546447" cy="3429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Григорьян Н.В. отчёт по стимулу за 1 кв. 2022\Безопасность\Screenshot_20220221-01013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412776"/>
            <a:ext cx="1924050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Григорьян Н.В. отчёт по стимулу за 1 кв. 2022\Безопасность\Screenshot_20220221-01004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988840"/>
            <a:ext cx="192405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99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Григорьян Н.В. отчёт по стимулу за 1 кв. 2022\Безопасность\FHVRnO9YWfg8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9108504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188640"/>
            <a:ext cx="65344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Тематические занятия: «Безопасность дорожного движения», «Осторожно, тонкий лед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!»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F:\Григорьян Н.В. отчёт по стимулу за 1 кв. 2022\Безопасность\IMG_20220215_161813_48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4"/>
          <a:stretch/>
        </p:blipFill>
        <p:spPr bwMode="auto">
          <a:xfrm>
            <a:off x="2286000" y="2897510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Григорьян Н.В. отчёт по стимулу за 1 кв. 2022\Безопасность\IMG_20220125_112033_3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198" y="1484784"/>
            <a:ext cx="2908336" cy="378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838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Григорьян Н.В. отчёт по стимулу за 1 кв. 2022\Безопасность\FHVRnO9YWfg8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9108504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83768" y="260648"/>
            <a:ext cx="64087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Развлечение «Путешествие в страну дорожных знаков».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G:\Квест игра Дорожные знаки\IMG_20211207_155600_9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980728"/>
            <a:ext cx="2449946" cy="219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F:\Квест игра Дорожные знаки\IMG_20211207_160135_4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107" y="989323"/>
            <a:ext cx="2871564" cy="218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F:\Квест игра Дорожные знаки\IMG_20211207_160800_17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61"/>
          <a:stretch/>
        </p:blipFill>
        <p:spPr bwMode="auto">
          <a:xfrm>
            <a:off x="2412597" y="3618706"/>
            <a:ext cx="2521117" cy="2336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F:\Квест игра Дорожные знаки\IMG_20211207_161050_67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107" y="3654463"/>
            <a:ext cx="2871564" cy="2309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213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Григорьян Н.В. отчёт по стимулу за 1 кв. 2022\Безопасность\FHVRnO9YWfg8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9108504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55776" y="260648"/>
            <a:ext cx="62646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Творческий конкурс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Пусть знает каждый гражданин: пожарный номер 01!»</a:t>
            </a:r>
          </a:p>
        </p:txBody>
      </p:sp>
      <p:pic>
        <p:nvPicPr>
          <p:cNvPr id="5122" name="Picture 2" descr="F:\Григорьян Н.В. отчёт по стимулу за 1 кв. 2022\Безопасность\IMG_20220124_134024_7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556792"/>
            <a:ext cx="554461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818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Григорьян Н.В. отчёт по стимулу за 1 кв. 2022\Безопасность\FHVRnO9YWfg8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9108504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55776" y="260648"/>
            <a:ext cx="62646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Дидактические игры: «Чрезвычайные ситуации», «Безопасность на прогулке», «Правила пожарной безопасности»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F:\Григорьян Н.В. отчёт по стимулу за 1 кв. 2022\Безопасность\IMG_20211018_073611_9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196752"/>
            <a:ext cx="324972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Григорьян Н.В. отчёт по стимулу за 1 кв. 2022\Безопасность\IMG_20211018_102437_7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669" y="1196752"/>
            <a:ext cx="3093707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:\Григорьян Н.В. отчёт по стимулу за 1 кв. 2022\Безопасность\IMG_20210921_181056_50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717032"/>
            <a:ext cx="3498609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7440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Григорьян Н.В. отчёт по стимулу за 1 кв. 2022\Безопасность\FHVRnO9YWfg8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9108504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55776" y="260648"/>
            <a:ext cx="62646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ематическая беседа: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«Не открывай чужим людям, если мама, папа на работе».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Рефлексия после беседы - Коллективная работа «Если тебе угрожает беда? Звони – 02 или 112!!!»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F:\Григорьян Н.В. отчёт по стимулу за 1 кв. 2022\Безопасность\IMG_20211013_182840_09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276872"/>
            <a:ext cx="42672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1349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176</Words>
  <Application>Microsoft Office PowerPoint</Application>
  <PresentationFormat>Экран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UPT</dc:creator>
  <cp:lastModifiedBy>UPT</cp:lastModifiedBy>
  <cp:revision>5</cp:revision>
  <dcterms:created xsi:type="dcterms:W3CDTF">2022-02-20T20:15:56Z</dcterms:created>
  <dcterms:modified xsi:type="dcterms:W3CDTF">2022-02-20T21:02:40Z</dcterms:modified>
</cp:coreProperties>
</file>