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5E6F-F606-4A8B-B783-45B9320FF6DD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5BB6-5AE1-4E85-B1DF-BF98B66AF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5E6F-F606-4A8B-B783-45B9320FF6DD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5BB6-5AE1-4E85-B1DF-BF98B66AF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5E6F-F606-4A8B-B783-45B9320FF6DD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5BB6-5AE1-4E85-B1DF-BF98B66AF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5E6F-F606-4A8B-B783-45B9320FF6DD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5BB6-5AE1-4E85-B1DF-BF98B66AF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5E6F-F606-4A8B-B783-45B9320FF6DD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5BB6-5AE1-4E85-B1DF-BF98B66AF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5E6F-F606-4A8B-B783-45B9320FF6DD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5BB6-5AE1-4E85-B1DF-BF98B66AF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5E6F-F606-4A8B-B783-45B9320FF6DD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5BB6-5AE1-4E85-B1DF-BF98B66AF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5E6F-F606-4A8B-B783-45B9320FF6DD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5BB6-5AE1-4E85-B1DF-BF98B66AF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5E6F-F606-4A8B-B783-45B9320FF6DD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5BB6-5AE1-4E85-B1DF-BF98B66AF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5E6F-F606-4A8B-B783-45B9320FF6DD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5BB6-5AE1-4E85-B1DF-BF98B66AF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5E6F-F606-4A8B-B783-45B9320FF6DD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5BB6-5AE1-4E85-B1DF-BF98B66AF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15E6F-F606-4A8B-B783-45B9320FF6DD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E5BB6-5AE1-4E85-B1DF-BF98B66AF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844408" cy="3600400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Муниципальное автономное дошкольное образовательное учреждение «Детский сад № 49»</a:t>
            </a:r>
            <a:r>
              <a:rPr lang="ru-RU" sz="3000" i="1" dirty="0" smtClean="0"/>
              <a:t/>
            </a:r>
            <a:br>
              <a:rPr lang="ru-RU" sz="3000" i="1" dirty="0" smtClean="0"/>
            </a:br>
            <a:r>
              <a:rPr lang="ru-RU" sz="3000" i="1" dirty="0" smtClean="0">
                <a:solidFill>
                  <a:srgbClr val="C00000"/>
                </a:solidFill>
              </a:rPr>
              <a:t/>
            </a:r>
            <a:br>
              <a:rPr lang="ru-RU" sz="3000" i="1" dirty="0" smtClean="0">
                <a:solidFill>
                  <a:srgbClr val="C00000"/>
                </a:solidFill>
              </a:rPr>
            </a:br>
            <a:r>
              <a:rPr lang="ru-RU" sz="2400" i="1" dirty="0" smtClean="0">
                <a:solidFill>
                  <a:srgbClr val="C00000"/>
                </a:solidFill>
              </a:rPr>
              <a:t>Отчет </a:t>
            </a:r>
            <a:r>
              <a:rPr lang="ru-RU" sz="2400" i="1" dirty="0">
                <a:solidFill>
                  <a:srgbClr val="C00000"/>
                </a:solidFill>
              </a:rPr>
              <a:t>о проделанной работе по теме </a:t>
            </a:r>
            <a:r>
              <a:rPr lang="ru-RU" sz="2400" i="1" dirty="0" smtClean="0">
                <a:solidFill>
                  <a:srgbClr val="C00000"/>
                </a:solidFill>
              </a:rPr>
              <a:t> «Безопасность детства – 2021-2022» в подготовительной группе № 9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129680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tx1"/>
                </a:solidFill>
              </a:rPr>
              <a:t>Выполнила: Фёдорова Мария Владимировна</a:t>
            </a:r>
            <a:endParaRPr lang="ru-RU" sz="2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3008313" cy="923702"/>
          </a:xfrm>
        </p:spPr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908720"/>
            <a:ext cx="3240360" cy="4691063"/>
          </a:xfrm>
        </p:spPr>
        <p:txBody>
          <a:bodyPr>
            <a:noAutofit/>
          </a:bodyPr>
          <a:lstStyle/>
          <a:p>
            <a:r>
              <a:rPr lang="ru-RU" sz="1600" i="1" kern="100" dirty="0" smtClean="0">
                <a:latin typeface="Times New Roman" pitchFamily="18" charset="0"/>
                <a:cs typeface="Times New Roman" pitchFamily="18" charset="0"/>
              </a:rPr>
              <a:t>Рассылки для родителей в интернете в группе: «Безопасный Новый год», «Правила поведения зимой», «Правила  пожарной безопасности при проведении Новогодних праздников», «Безопасность детей на дороге в зимний период».</a:t>
            </a:r>
            <a:endParaRPr lang="ru-RU" sz="1600" i="1" kern="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290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51920" y="548681"/>
            <a:ext cx="180020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9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260648"/>
            <a:ext cx="2290564" cy="458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29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2825552"/>
            <a:ext cx="2016224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29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3888" y="3429000"/>
            <a:ext cx="1584176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260648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Оформление уголка для родителей информацией: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3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24744"/>
            <a:ext cx="2422041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3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2924944"/>
            <a:ext cx="2097042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39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2564904"/>
            <a:ext cx="2222575" cy="3939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4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1124744"/>
            <a:ext cx="2006550" cy="3556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332656"/>
            <a:ext cx="4824536" cy="280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Проводились различные мероприятия и развлечения для детей: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развлечение «Путешествие в страну дорожных знаков», викторина «ПДД от «А» до «Я», встреча с сотрудниками ГАИ и знакомство с патрульной машиной.</a:t>
            </a:r>
            <a:endParaRPr lang="ru-RU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260648"/>
            <a:ext cx="3563888" cy="2782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0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429000"/>
            <a:ext cx="3096344" cy="2498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4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3140968"/>
            <a:ext cx="2510607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39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3173730"/>
            <a:ext cx="2078559" cy="3684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1268760"/>
            <a:ext cx="720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Результатом реализованных мероприятий стало то, что дети получили и усвоили знания о правилах поведения на дороге, на улице, в транспорте и дома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беречь свое здоровье и научились применять полученные знания в играх, инсценировках, в повседневной жизни.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476672"/>
            <a:ext cx="7667129" cy="4104456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sz="38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8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8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 </a:t>
            </a:r>
            <a:endParaRPr lang="ru-RU" sz="3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Совершенствование условий для формирования у детей дошкольного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возраста устойчивых навыков безопасности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окружающей социальной среде.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755576" y="692696"/>
            <a:ext cx="7704856" cy="4824536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5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5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адачи</a:t>
            </a:r>
            <a:r>
              <a:rPr lang="ru-RU" sz="51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Знакомить 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воспитанников с опасными ситуациями, которые могут возникнуть во дворе, на улице, в общественном транспорте; с правила безопасного поведения во время 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игр.</a:t>
            </a:r>
            <a:endParaRPr lang="ru-RU" sz="3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чувство ответственности за свои поступки и личное отношение к соблюдению и нарушению правил пожарной безопасности.</a:t>
            </a:r>
          </a:p>
          <a:p>
            <a:pPr algn="just"/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Разъяснить 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правила поведения, которые воспитанники должны выполнять неукоснительно, так как от этого зависит их здоровье и безопасность.</a:t>
            </a:r>
          </a:p>
          <a:p>
            <a:pPr algn="just"/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чувство взаимопомощи к окружающим, бережное отношение к своей жизни.</a:t>
            </a:r>
          </a:p>
          <a:p>
            <a:pPr algn="just"/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Приобщать 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родителей воспитанников к проведению совместных мероприятий, направленных на формирование у воспитанников основ безопасности жизнедеятельности.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групповой комнате оформлен уголок по ОБЖ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Для организации обучения правилам дорожного движения, пожарной безопасности и безопасного поведения на улице и дома с помощью родителей постоянно обновляется и пополняется предметно-развивающая среда, следующим образом: игрушками и игровым оборудованием, наглядно- дидактическими пособиями.</a:t>
            </a:r>
          </a:p>
        </p:txBody>
      </p:sp>
      <p:pic>
        <p:nvPicPr>
          <p:cNvPr id="7" name="Содержимое 6" descr="04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476672"/>
            <a:ext cx="5111750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Проводились </a:t>
            </a:r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детьми тематические занятия, беседы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250704" cy="4691063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«Пожарная безопасность», «Пожароопасные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предметы»,  «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Безопасность на дорогах»,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Осторожно, тонкий лёд!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лужи могут быть опасны!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«Телевизор, компьютер, здоровье»,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«Дорожные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знаки – наши друзья», « Моя безопасность», « Как вызвать полицию», « Бытовые предметы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39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779912" y="332656"/>
            <a:ext cx="2036370" cy="3609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2564904"/>
            <a:ext cx="2178292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332656"/>
            <a:ext cx="3080321" cy="1643782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 и обсуждение поведение героев </a:t>
            </a:r>
            <a:endParaRPr lang="ru-RU" sz="1800" i="1" dirty="0">
              <a:solidFill>
                <a:srgbClr val="C0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1" y="1772816"/>
            <a:ext cx="2890664" cy="4353347"/>
          </a:xfrm>
        </p:spPr>
        <p:txBody>
          <a:bodyPr/>
          <a:lstStyle/>
          <a:p>
            <a:endParaRPr lang="ru-RU" dirty="0" smtClean="0"/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С.Я.Маршак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«Рассказ о неизвестном герое»,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«Пожар», С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Михалков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«Дядя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Степа»,Сегал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«Машины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 нашей улице», Н. Носов « Как Незнайка катался на грузовике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»,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В.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Дериглазова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«Пожарный», С.Волков «Про правила дорожного движения», Н.Никитин «Правила маленького пешехода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Фото Видео С\разное фото\detsad-21187-144180197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35216" y="980728"/>
            <a:ext cx="5229271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помочь себе, ребенок должен усвоить элементарные знания о том, как вести себя в каждом конкретном случае. Эти знания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старались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давать детям через систему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539552" y="1556792"/>
            <a:ext cx="4038600" cy="4525963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игровых заданий и моделирование ситуаций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 «Сформулируй правило», «Как бы ты поступил?», «Как звать на помощь» направленных на формирование основ личной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безопасности ребенка</a:t>
            </a:r>
          </a:p>
          <a:p>
            <a:pPr algn="ctr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сюжетно – ролевые игры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« Регулировщик»,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«Автобус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Спасатели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«Пешеходы и водитель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»,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Служба спасения»</a:t>
            </a:r>
          </a:p>
        </p:txBody>
      </p:sp>
      <p:pic>
        <p:nvPicPr>
          <p:cNvPr id="10" name="Рисунок 9" descr="0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3717032"/>
            <a:ext cx="2915815" cy="2579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4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5629" y="3501008"/>
            <a:ext cx="1762802" cy="3124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1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077072"/>
            <a:ext cx="3678554" cy="2075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 же знания детей были отражены в детских работах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b="1" dirty="0" smtClean="0"/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аппликация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«Светофор», «Пожарные машины», «Автобус»;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рисование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«Огонь-друг, огонь-враг», «Мама гуляет с ребенком на улице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конструирование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Улицы нашего города»,«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Виды транспорта», «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Перекресток», « Дорога опасна, с ней не шути».</a:t>
            </a:r>
          </a:p>
          <a:p>
            <a:endParaRPr lang="ru-RU" dirty="0"/>
          </a:p>
        </p:txBody>
      </p:sp>
      <p:pic>
        <p:nvPicPr>
          <p:cNvPr id="7" name="Picture 4" descr="F:\Неделя безопасности сентябрь 2017\IMG_20170929_0820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563888" y="404664"/>
            <a:ext cx="4467225" cy="3352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9" name="Рисунок 8" descr="2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3933056"/>
            <a:ext cx="3305752" cy="1865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06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4077072"/>
            <a:ext cx="2699791" cy="2275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уголке по ОБЖ так же имеется дидактические 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игры, в которые дети с интересом играют:</a:t>
            </a: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Опасно -не опасно»,«Четвертый лишний»,«Назови одним словом», «Хорошо – плохо», « Дорожные знаки»; развивающие и настольно- печатные игры: «Азбука пешехода»,«Перекресток»,«Лото пешехода», играя дети закрепляют знания полученные на занятиях</a:t>
            </a:r>
          </a:p>
        </p:txBody>
      </p:sp>
      <p:pic>
        <p:nvPicPr>
          <p:cNvPr id="7" name="Содержимое 6" descr="04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91880" y="260648"/>
            <a:ext cx="3466728" cy="2883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6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3068960"/>
            <a:ext cx="2137667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543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Муниципальное автономное дошкольное образовательное учреждение «Детский сад № 49»  Отчет о проделанной работе по теме  «Безопасность детства – 2021-2022» в подготовительной группе № 9</vt:lpstr>
      <vt:lpstr>Слайд 2</vt:lpstr>
      <vt:lpstr>Слайд 3</vt:lpstr>
      <vt:lpstr>В групповой комнате оформлен уголок по ОБЖ</vt:lpstr>
      <vt:lpstr>Проводились с детьми тематические занятия, беседы </vt:lpstr>
      <vt:lpstr>Чтение художественной литературы и обсуждение поведение героев </vt:lpstr>
      <vt:lpstr>Чтобы помочь себе, ребенок должен усвоить элементарные знания о том, как вести себя в каждом конкретном случае. Эти знания старались давать детям через систему</vt:lpstr>
      <vt:lpstr>Так же знания детей были отражены в детских работах</vt:lpstr>
      <vt:lpstr>В уголке по ОБЖ так же имеется дидактические игры, в которые дети с интересом играют:</vt:lpstr>
      <vt:lpstr>Работа с родителями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проделанной работе по теме самообразования « Формирование основ безопасности у детей дошкольного возраста через интерактивные технологии» 2019-2020 учебный год</dc:title>
  <dc:creator>Максим</dc:creator>
  <cp:lastModifiedBy>Home</cp:lastModifiedBy>
  <cp:revision>33</cp:revision>
  <dcterms:created xsi:type="dcterms:W3CDTF">2020-04-21T07:45:24Z</dcterms:created>
  <dcterms:modified xsi:type="dcterms:W3CDTF">2022-02-23T15:55:52Z</dcterms:modified>
</cp:coreProperties>
</file>