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0A8E-5854-4DCC-B2F1-D9ABA97151EC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749" y="2420888"/>
            <a:ext cx="7772400" cy="20288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Недельный фотоотчет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«Россия – родина моя»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0557" y="5013176"/>
            <a:ext cx="326278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 2023г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24118"/>
            <a:ext cx="7848872" cy="50405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№49»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формирование у детей знаний о своей родине, патриотических чувств, гордости и любви к России.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55168"/>
            <a:ext cx="8229600" cy="2620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Обобщать и систематизировать знания детей о России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уважительное отношение к государственным символам России;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у детей чувство патриотизма и любви к своей Родине.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Продолжать знакомить детей с понятием «Родина», «Отечество»,  с государственной символикой.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085184"/>
            <a:ext cx="65882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дети группы №7, группы №8, группы №9, педагоги  -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Яичкина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Горшкова В.В., Пушкарева О.С., Топал  Н.Н., Абраменкова А.В.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«Родина моя Россия»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7192"/>
            <a:ext cx="271125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902" y="1557192"/>
            <a:ext cx="271125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720" y="1557192"/>
            <a:ext cx="271125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Поделки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 дню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18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Поделки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 дню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36.userapi.com/impg/jek0bh62z8XBUzDIQl8rW63yZRY1axTDFQO1Dg/vuchCLdx4Z8.jpg?size=1280x960&amp;quality=95&amp;sign=ac52c8a2871a6ee31b90ff216715968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600000" cy="2700000"/>
          </a:xfrm>
          <a:prstGeom prst="rect">
            <a:avLst/>
          </a:prstGeom>
          <a:noFill/>
        </p:spPr>
      </p:pic>
      <p:pic>
        <p:nvPicPr>
          <p:cNvPr id="4100" name="Picture 4" descr="https://sun9-44.userapi.com/impg/JRPcsg8lZhS5tfxWstfFihu91B7t0KyfsjZsZg/UkocoQviW0k.jpg?size=1280x960&amp;quality=95&amp;sign=8f3ee9ff33748fd4e182cae44bd0fd1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3600000" cy="27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936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детско-родительского творчества «Мы живем в России»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37.userapi.com/impg/Sl2pQ9zw-Zn39cXlGaF_mKI0iQENTGLKXSWZ_g/HPuZG_EqXG8.jpg?size=1280x960&amp;quality=95&amp;sign=c7ef145e52d1857b9cb7c4071f8adb6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600000" cy="2700000"/>
          </a:xfrm>
          <a:prstGeom prst="rect">
            <a:avLst/>
          </a:prstGeom>
          <a:noFill/>
        </p:spPr>
      </p:pic>
      <p:pic>
        <p:nvPicPr>
          <p:cNvPr id="3076" name="Picture 4" descr="https://sun9-32.userapi.com/impg/C-it06FuumJetDqLQgTGRE1yClcSNTHqgE1ACw/jCGLjlTh_L8.jpg?size=1280x960&amp;quality=95&amp;sign=ebcab188ee4900c9fbfd25325adbab06&amp;type=album"/>
          <p:cNvPicPr>
            <a:picLocks noChangeAspect="1" noChangeArrowheads="1"/>
          </p:cNvPicPr>
          <p:nvPr/>
        </p:nvPicPr>
        <p:blipFill>
          <a:blip r:embed="rId3" cstate="print"/>
          <a:srcRect r="5990" b="17324"/>
          <a:stretch>
            <a:fillRect/>
          </a:stretch>
        </p:blipFill>
        <p:spPr bwMode="auto">
          <a:xfrm>
            <a:off x="4572000" y="2780928"/>
            <a:ext cx="414859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887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Спортивное развлечение «Россия – родина моя»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8841" y="4005064"/>
            <a:ext cx="3600000" cy="202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8841" y="1772816"/>
            <a:ext cx="3600000" cy="202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sun9-30.userapi.com/impg/MYqrsOMLT-ZaUi-Uc1gVdYquUiz5CuxwI7gXpw/THP5yaSuc9g.jpg?size=1280x721&amp;quality=95&amp;sign=3970e91c9d7a1738702a161c4b518ad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72816"/>
            <a:ext cx="3600000" cy="2027813"/>
          </a:xfrm>
          <a:prstGeom prst="rect">
            <a:avLst/>
          </a:prstGeom>
          <a:noFill/>
        </p:spPr>
      </p:pic>
      <p:pic>
        <p:nvPicPr>
          <p:cNvPr id="2052" name="Picture 4" descr="https://sun9-62.userapi.com/impg/AZbw_K5xOKaDJcClUMMD4MseKYBE2iD-ElHYFQ/Y8YCODuwixk.jpg?size=1280x721&amp;quality=95&amp;sign=c44e00fa359368acacd8526732ff6fae&amp;type=album"/>
          <p:cNvPicPr>
            <a:picLocks noChangeAspect="1" noChangeArrowheads="1"/>
          </p:cNvPicPr>
          <p:nvPr/>
        </p:nvPicPr>
        <p:blipFill>
          <a:blip r:embed="rId5" cstate="print"/>
          <a:srcRect l="10001" t="21306" r="11990" b="18327"/>
          <a:stretch>
            <a:fillRect/>
          </a:stretch>
        </p:blipFill>
        <p:spPr bwMode="auto">
          <a:xfrm>
            <a:off x="611560" y="4005064"/>
            <a:ext cx="4295065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397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мероприятие «Путешествие в Россию».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37.userapi.com/impg/okEDsBg00_gppQ5W0g5DO1SQ9j4UujeVTk69bw/kURLWhPzzvI.jpg?size=1280x720&amp;quality=95&amp;sign=37e11bc8d07a5197536e3a4c5c6640f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600000" cy="2025000"/>
          </a:xfrm>
          <a:prstGeom prst="rect">
            <a:avLst/>
          </a:prstGeom>
          <a:noFill/>
        </p:spPr>
      </p:pic>
      <p:pic>
        <p:nvPicPr>
          <p:cNvPr id="1028" name="Picture 4" descr="https://sun9-27.userapi.com/impg/xJ5wQuOnAwyCwuTA-6_cX1IPnyjEqwqYaDR3lw/0BLGLO3yoXY.jpg?size=1280x720&amp;quality=95&amp;sign=6edc1eedbdf19d40e1711bed66c3611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933056"/>
            <a:ext cx="3600000" cy="2025000"/>
          </a:xfrm>
          <a:prstGeom prst="rect">
            <a:avLst/>
          </a:prstGeom>
          <a:noFill/>
        </p:spPr>
      </p:pic>
      <p:pic>
        <p:nvPicPr>
          <p:cNvPr id="1030" name="Picture 6" descr="https://sun9-76.userapi.com/impg/8FDulC1ZYc3oF2wQyc1V6YGm4SLHCU3MgUkbGw/OfdfBoWE9Sg.jpg?size=1280x720&amp;quality=95&amp;sign=7e8a716fe5411360fe6e9f0713387f3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33056"/>
            <a:ext cx="3600000" cy="2025000"/>
          </a:xfrm>
          <a:prstGeom prst="rect">
            <a:avLst/>
          </a:prstGeom>
          <a:noFill/>
        </p:spPr>
      </p:pic>
      <p:pic>
        <p:nvPicPr>
          <p:cNvPr id="1032" name="Picture 8" descr="https://sun9-48.userapi.com/impg/CxnPMMwT7RAuvrkeStN97BZeU5jymAHu8yZzBA/Yj9XJxURYzY.jpg?size=1280x720&amp;quality=95&amp;sign=7296eea256f41abfda2b93887b06f3c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700808"/>
            <a:ext cx="3600000" cy="202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146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Недельный фотоотчет «Россия – родина моя»</vt:lpstr>
      <vt:lpstr>Цель: формирование у детей знаний о своей родине, патриотических чувств, гордости и любви к России.</vt:lpstr>
      <vt:lpstr>Беседа «Родина моя Россия»</vt:lpstr>
      <vt:lpstr>Поделки ко дню России</vt:lpstr>
      <vt:lpstr>Поделки ко дню России</vt:lpstr>
      <vt:lpstr>Выставка детско-родительского творчества «Мы живем в России»</vt:lpstr>
      <vt:lpstr>Спортивное развлечение «Россия – родина моя»</vt:lpstr>
      <vt:lpstr>Итоговое мероприятие «Путешествие в Россию».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день безопасности по предупреждению гибели детей от внешних источников</dc:title>
  <dc:creator>Пользователь</dc:creator>
  <cp:lastModifiedBy>Admin</cp:lastModifiedBy>
  <cp:revision>15</cp:revision>
  <dcterms:created xsi:type="dcterms:W3CDTF">2023-02-20T09:00:58Z</dcterms:created>
  <dcterms:modified xsi:type="dcterms:W3CDTF">2023-06-10T03:12:01Z</dcterms:modified>
</cp:coreProperties>
</file>