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docMetadata/LabelInfo.xml" ContentType="application/vnd.ms-office.classificationlabels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authors.xml" ContentType="application/vnd.ms-powerpoint.author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4"/>
  </p:sldMasterIdLst>
  <p:notesMasterIdLst>
    <p:notesMasterId r:id="rId12"/>
  </p:notesMasterIdLst>
  <p:handoutMasterIdLst>
    <p:handoutMasterId r:id="rId13"/>
  </p:handoutMasterIdLst>
  <p:sldIdLst>
    <p:sldId id="256" r:id="rId5"/>
    <p:sldId id="257" r:id="rId6"/>
    <p:sldId id="260" r:id="rId7"/>
    <p:sldId id="273" r:id="rId8"/>
    <p:sldId id="271" r:id="rId9"/>
    <p:sldId id="264" r:id="rId10"/>
    <p:sldId id="265" r:id="rId11"/>
  </p:sldIdLst>
  <p:sldSz cx="12192000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4" name="Автор" initials="A" lastIdx="0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8593A8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8543"/>
    <p:restoredTop sz="94718"/>
  </p:normalViewPr>
  <p:slideViewPr>
    <p:cSldViewPr snapToGrid="0">
      <p:cViewPr varScale="1">
        <p:scale>
          <a:sx n="60" d="100"/>
          <a:sy n="60" d="100"/>
        </p:scale>
        <p:origin x="-102" y="-1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6" d="100"/>
        <a:sy n="126" d="100"/>
      </p:scale>
      <p:origin x="0" y="0"/>
    </p:cViewPr>
  </p:sorterViewPr>
  <p:notesViewPr>
    <p:cSldViewPr snapToGrid="0">
      <p:cViewPr varScale="1">
        <p:scale>
          <a:sx n="86" d="100"/>
          <a:sy n="86" d="100"/>
        </p:scale>
        <p:origin x="3834" y="102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26" Type="http://schemas.microsoft.com/office/2018/10/relationships/authors" Target="author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commentAuthors" Target="commentAuthors.xml"/></Relationships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8B275D-8553-0846-A316-484B7B291C97}">
      <dsp:nvSpPr>
        <dsp:cNvPr id="0" name=""/>
        <dsp:cNvSpPr/>
      </dsp:nvSpPr>
      <dsp:spPr>
        <a:xfrm>
          <a:off x="0" y="0"/>
          <a:ext cx="1892456" cy="3940870"/>
        </a:xfrm>
        <a:prstGeom prst="rect">
          <a:avLst/>
        </a:prstGeom>
        <a:solidFill>
          <a:schemeClr val="accent1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rtlCol="0" anchor="t" anchorCtr="1">
          <a:noAutofit/>
        </a:bodyPr>
        <a:lstStyle/>
        <a:p>
          <a:pPr marL="0" lvl="0" indent="0" algn="ctr" defTabSz="80010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noProof="0" dirty="0">
              <a:latin typeface="Arial" panose="020B0604020202020204" pitchFamily="34" charset="0"/>
            </a:rPr>
            <a:t>Планирование</a:t>
          </a:r>
          <a:endParaRPr lang="ru-RU" sz="2000" kern="1200" noProof="0" dirty="0">
            <a:latin typeface="Arial" panose="020B0604020202020204" pitchFamily="34" charset="0"/>
          </a:endParaRPr>
        </a:p>
        <a:p>
          <a:pPr marL="0" lvl="1" indent="-114300" algn="ctr" defTabSz="622300" rtl="0">
            <a:lnSpc>
              <a:spcPct val="10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ru-RU" sz="1400" kern="1200" noProof="0" dirty="0">
              <a:latin typeface="Arial" panose="020B0604020202020204" pitchFamily="34" charset="0"/>
            </a:rPr>
            <a:t>Синергия масштабируемой </a:t>
          </a:r>
          <a:br>
            <a:rPr lang="ru-RU" sz="1400" kern="1200" noProof="0" dirty="0">
              <a:latin typeface="Arial" panose="020B0604020202020204" pitchFamily="34" charset="0"/>
            </a:rPr>
          </a:br>
          <a:r>
            <a:rPr lang="ru-RU" sz="1400" kern="1200" noProof="0" dirty="0">
              <a:latin typeface="Arial" panose="020B0604020202020204" pitchFamily="34" charset="0"/>
            </a:rPr>
            <a:t>электронной коммерции</a:t>
          </a:r>
        </a:p>
      </dsp:txBody>
      <dsp:txXfrm>
        <a:off x="0" y="1576348"/>
        <a:ext cx="1892456" cy="1576348"/>
      </dsp:txXfrm>
    </dsp:sp>
    <dsp:sp modelId="{A126BA88-D0F9-AF4A-A7BA-0638E32B45F8}">
      <dsp:nvSpPr>
        <dsp:cNvPr id="0" name=""/>
        <dsp:cNvSpPr/>
      </dsp:nvSpPr>
      <dsp:spPr>
        <a:xfrm>
          <a:off x="532154" y="478533"/>
          <a:ext cx="828146" cy="828146"/>
        </a:xfrm>
        <a:prstGeom prst="ellipse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DFF6703-D32F-9E47-96B8-A304C47CCB78}">
      <dsp:nvSpPr>
        <dsp:cNvPr id="0" name=""/>
        <dsp:cNvSpPr/>
      </dsp:nvSpPr>
      <dsp:spPr>
        <a:xfrm>
          <a:off x="1946788" y="0"/>
          <a:ext cx="1892456" cy="3940870"/>
        </a:xfrm>
        <a:prstGeom prst="rect">
          <a:avLst/>
        </a:prstGeom>
        <a:solidFill>
          <a:schemeClr val="accent1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rtlCol="0" anchor="t" anchorCtr="1">
          <a:noAutofit/>
        </a:bodyPr>
        <a:lstStyle/>
        <a:p>
          <a:pPr marL="0" lvl="0" indent="0" algn="ctr" defTabSz="80010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noProof="0" dirty="0">
              <a:latin typeface="Arial" panose="020B0604020202020204" pitchFamily="34" charset="0"/>
            </a:rPr>
            <a:t>Маркетинг</a:t>
          </a:r>
          <a:endParaRPr lang="ru-RU" sz="2000" kern="1200" noProof="0" dirty="0">
            <a:latin typeface="Arial" panose="020B0604020202020204" pitchFamily="34" charset="0"/>
          </a:endParaRPr>
        </a:p>
        <a:p>
          <a:pPr marL="0" lvl="1" indent="-114300" algn="ctr" defTabSz="622300" rtl="0">
            <a:lnSpc>
              <a:spcPct val="10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ru-RU" sz="1400" kern="1200" noProof="0" dirty="0">
              <a:latin typeface="Arial" panose="020B0604020202020204" pitchFamily="34" charset="0"/>
            </a:rPr>
            <a:t>Распространение стандартизированных метрик</a:t>
          </a:r>
        </a:p>
      </dsp:txBody>
      <dsp:txXfrm>
        <a:off x="1946788" y="1576348"/>
        <a:ext cx="1892456" cy="1576348"/>
      </dsp:txXfrm>
    </dsp:sp>
    <dsp:sp modelId="{EFEB790C-BD5C-F54D-9993-F81422A8AD8E}">
      <dsp:nvSpPr>
        <dsp:cNvPr id="0" name=""/>
        <dsp:cNvSpPr/>
      </dsp:nvSpPr>
      <dsp:spPr>
        <a:xfrm>
          <a:off x="2481384" y="478533"/>
          <a:ext cx="828146" cy="828146"/>
        </a:xfrm>
        <a:prstGeom prst="ellipse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34ABADC-97F5-A547-823D-7594A86D79D3}">
      <dsp:nvSpPr>
        <dsp:cNvPr id="0" name=""/>
        <dsp:cNvSpPr/>
      </dsp:nvSpPr>
      <dsp:spPr>
        <a:xfrm>
          <a:off x="3901903" y="0"/>
          <a:ext cx="1892456" cy="3940870"/>
        </a:xfrm>
        <a:prstGeom prst="rect">
          <a:avLst/>
        </a:prstGeom>
        <a:solidFill>
          <a:schemeClr val="accent1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rtlCol="0" anchor="t" anchorCtr="1">
          <a:noAutofit/>
        </a:bodyPr>
        <a:lstStyle/>
        <a:p>
          <a:pPr marL="0" lvl="0" indent="0" algn="ctr" defTabSz="80010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noProof="0" dirty="0">
              <a:latin typeface="Arial" panose="020B0604020202020204" pitchFamily="34" charset="0"/>
            </a:rPr>
            <a:t>Дизайн</a:t>
          </a:r>
          <a:endParaRPr lang="ru-RU" sz="2000" kern="1200" noProof="0" dirty="0">
            <a:latin typeface="Arial" panose="020B0604020202020204" pitchFamily="34" charset="0"/>
          </a:endParaRPr>
        </a:p>
        <a:p>
          <a:pPr marL="0" lvl="1" indent="-114300" algn="ctr" defTabSz="622300" rtl="0">
            <a:lnSpc>
              <a:spcPct val="10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ru-RU" sz="1400" kern="1200" noProof="0" dirty="0">
              <a:latin typeface="Arial" panose="020B0604020202020204" pitchFamily="34" charset="0"/>
            </a:rPr>
            <a:t>Координация</a:t>
          </a:r>
        </a:p>
        <a:p>
          <a:pPr marL="0" lvl="1" indent="-114300" algn="ctr" defTabSz="622300" rtl="0">
            <a:lnSpc>
              <a:spcPct val="10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ru-RU" sz="1400" kern="1200" noProof="0" dirty="0">
              <a:latin typeface="Arial" panose="020B0604020202020204" pitchFamily="34" charset="0"/>
            </a:rPr>
            <a:t>приложений для электронной коммерции</a:t>
          </a:r>
        </a:p>
      </dsp:txBody>
      <dsp:txXfrm>
        <a:off x="3901903" y="1576348"/>
        <a:ext cx="1892456" cy="1576348"/>
      </dsp:txXfrm>
    </dsp:sp>
    <dsp:sp modelId="{CC076D56-4BB0-7246-9039-788AB439DAF0}">
      <dsp:nvSpPr>
        <dsp:cNvPr id="0" name=""/>
        <dsp:cNvSpPr/>
      </dsp:nvSpPr>
      <dsp:spPr>
        <a:xfrm>
          <a:off x="4430614" y="478533"/>
          <a:ext cx="828146" cy="828146"/>
        </a:xfrm>
        <a:prstGeom prst="ellipse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28C9BA8-C3B3-F947-915F-EE2FD2FCA9A5}">
      <dsp:nvSpPr>
        <dsp:cNvPr id="0" name=""/>
        <dsp:cNvSpPr/>
      </dsp:nvSpPr>
      <dsp:spPr>
        <a:xfrm>
          <a:off x="5847689" y="0"/>
          <a:ext cx="1892456" cy="3940870"/>
        </a:xfrm>
        <a:prstGeom prst="rect">
          <a:avLst/>
        </a:prstGeom>
        <a:solidFill>
          <a:schemeClr val="accent1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rtlCol="0" anchor="t" anchorCtr="1">
          <a:noAutofit/>
        </a:bodyPr>
        <a:lstStyle/>
        <a:p>
          <a:pPr marL="0" lvl="0" indent="0" algn="ctr" defTabSz="80010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noProof="0" dirty="0">
              <a:latin typeface="Arial" panose="020B0604020202020204" pitchFamily="34" charset="0"/>
            </a:rPr>
            <a:t>Стратегия</a:t>
          </a:r>
          <a:endParaRPr lang="ru-RU" sz="2000" kern="1200" noProof="0" dirty="0">
            <a:latin typeface="Arial" panose="020B0604020202020204" pitchFamily="34" charset="0"/>
          </a:endParaRPr>
        </a:p>
        <a:p>
          <a:pPr marL="0" lvl="1" indent="-114300" algn="ctr" defTabSz="622300" rtl="0">
            <a:lnSpc>
              <a:spcPct val="10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ru-RU" sz="1400" kern="1200" noProof="0" dirty="0">
              <a:latin typeface="Arial" panose="020B0604020202020204" pitchFamily="34" charset="0"/>
            </a:rPr>
            <a:t>Поддержка комплексно лучших методологий</a:t>
          </a:r>
        </a:p>
      </dsp:txBody>
      <dsp:txXfrm>
        <a:off x="5847689" y="1576348"/>
        <a:ext cx="1892456" cy="1576348"/>
      </dsp:txXfrm>
    </dsp:sp>
    <dsp:sp modelId="{FDF2BC93-305C-D94B-A6C2-ED9CE7F40C2F}">
      <dsp:nvSpPr>
        <dsp:cNvPr id="0" name=""/>
        <dsp:cNvSpPr/>
      </dsp:nvSpPr>
      <dsp:spPr>
        <a:xfrm>
          <a:off x="6379844" y="478533"/>
          <a:ext cx="828146" cy="828146"/>
        </a:xfrm>
        <a:prstGeom prst="ellipse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3C20AF0-FA1E-3C4A-AD07-551A27BE2B92}">
      <dsp:nvSpPr>
        <dsp:cNvPr id="0" name=""/>
        <dsp:cNvSpPr/>
      </dsp:nvSpPr>
      <dsp:spPr>
        <a:xfrm>
          <a:off x="7796918" y="0"/>
          <a:ext cx="1892456" cy="3940870"/>
        </a:xfrm>
        <a:prstGeom prst="rect">
          <a:avLst/>
        </a:prstGeom>
        <a:solidFill>
          <a:schemeClr val="accent1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rtlCol="0" anchor="t" anchorCtr="1">
          <a:noAutofit/>
        </a:bodyPr>
        <a:lstStyle/>
        <a:p>
          <a:pPr marL="0" lvl="0" indent="0" algn="ctr" defTabSz="80010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noProof="0" dirty="0">
              <a:latin typeface="Arial" panose="020B0604020202020204" pitchFamily="34" charset="0"/>
            </a:rPr>
            <a:t>Запуск</a:t>
          </a:r>
          <a:endParaRPr lang="ru-RU" sz="2000" kern="1200" noProof="0" dirty="0">
            <a:latin typeface="Arial" panose="020B0604020202020204" pitchFamily="34" charset="0"/>
          </a:endParaRPr>
        </a:p>
        <a:p>
          <a:pPr marL="0" lvl="1" indent="-114300" algn="ctr" defTabSz="622300" rtl="0">
            <a:lnSpc>
              <a:spcPct val="10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ru-RU" sz="1400" kern="1200" noProof="0" dirty="0">
              <a:latin typeface="Arial" panose="020B0604020202020204" pitchFamily="34" charset="0"/>
            </a:rPr>
            <a:t>Развертывание стратегических сетей для явных потребностей электронного бизнеса</a:t>
          </a:r>
        </a:p>
      </dsp:txBody>
      <dsp:txXfrm>
        <a:off x="7796918" y="1576348"/>
        <a:ext cx="1892456" cy="1576348"/>
      </dsp:txXfrm>
    </dsp:sp>
    <dsp:sp modelId="{916140F0-4F43-9F45-8310-FCCA12DDE514}">
      <dsp:nvSpPr>
        <dsp:cNvPr id="0" name=""/>
        <dsp:cNvSpPr/>
      </dsp:nvSpPr>
      <dsp:spPr>
        <a:xfrm>
          <a:off x="8329073" y="478533"/>
          <a:ext cx="828146" cy="828146"/>
        </a:xfrm>
        <a:prstGeom prst="ellipse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07607C-A87A-3347-81F6-106C527DBD58}">
      <dsp:nvSpPr>
        <dsp:cNvPr id="0" name=""/>
        <dsp:cNvSpPr/>
      </dsp:nvSpPr>
      <dsp:spPr>
        <a:xfrm>
          <a:off x="400054" y="3040375"/>
          <a:ext cx="8914225" cy="591130"/>
        </a:xfrm>
        <a:prstGeom prst="leftRightArrow">
          <a:avLst/>
        </a:prstGeom>
        <a:solidFill>
          <a:schemeClr val="accent2">
            <a:tint val="40000"/>
            <a:hueOff val="0"/>
            <a:satOff val="0"/>
            <a:lumOff val="0"/>
            <a:alpha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xmlns="" id="{0B82CC1C-2EFA-41CD-8EE1-D64C4317C93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29F3A9A9-5F67-4774-9AE0-18456713EA3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23173202-3FA2-4863-9924-4F9298719CA6}" type="datetime1">
              <a:rPr lang="ru-RU" smtClean="0"/>
              <a:pPr rtl="0"/>
              <a:t>20.09.2023</a:t>
            </a:fld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A822A631-0269-4E45-A3DF-4FA7D06E902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4069B2A7-A232-444D-B3CD-C3D1E5A8E24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20F9F022-6C35-409F-B2A6-FFC7C9918F09}" type="slidenum">
              <a:rPr lang="ru-RU" smtClean="0"/>
              <a:pPr rtl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904997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noProof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2A1285-024B-434B-8505-8BDCC11E2F3D}" type="datetime1">
              <a:rPr lang="ru-RU" smtClean="0"/>
              <a:pPr/>
              <a:t>20.09.2023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noProof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F97DC217-DF71-1A49-B3EA-559F1F43B0FF}" type="slidenum">
              <a:rPr lang="ru-RU" noProof="0" smtClean="0"/>
              <a:pPr rtl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xmlns="" val="2846425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F97DC217-DF71-1A49-B3EA-559F1F43B0FF}" type="slidenum">
              <a:rPr lang="ru-RU" smtClean="0"/>
              <a:pPr rtl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696502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F97DC217-DF71-1A49-B3EA-559F1F43B0FF}" type="slidenum">
              <a:rPr lang="ru-RU" smtClean="0"/>
              <a:pPr rtl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389125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F97DC217-DF71-1A49-B3EA-559F1F43B0FF}" type="slidenum">
              <a:rPr lang="ru-RU" smtClean="0"/>
              <a:pPr rtl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04714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F97DC217-DF71-1A49-B3EA-559F1F43B0FF}" type="slidenum">
              <a:rPr lang="ru-RU" smtClean="0"/>
              <a:pPr rtl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256701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F97DC217-DF71-1A49-B3EA-559F1F43B0FF}" type="slidenum">
              <a:rPr lang="ru-RU" smtClean="0"/>
              <a:pPr rtl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543674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F97DC217-DF71-1A49-B3EA-559F1F43B0FF}" type="slidenum">
              <a:rPr lang="ru-RU" smtClean="0"/>
              <a:pPr rtl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434212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F97DC217-DF71-1A49-B3EA-559F1F43B0FF}" type="slidenum">
              <a:rPr lang="ru-RU" smtClean="0"/>
              <a:pPr rtl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040518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94248F2-5264-4601-AA0B-6C092F77F2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67493" y="1122363"/>
            <a:ext cx="7096933" cy="2387600"/>
          </a:xfrm>
        </p:spPr>
        <p:txBody>
          <a:bodyPr rtlCol="0" anchor="b">
            <a:noAutofit/>
          </a:bodyPr>
          <a:lstStyle>
            <a:lvl1pPr algn="l">
              <a:defRPr sz="6000" b="1">
                <a:latin typeface="Arial" panose="020B0604020202020204" pitchFamily="34" charset="0"/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DCFB69D3-5632-4285-A209-9DCA67DA66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67493" y="3602038"/>
            <a:ext cx="9500507" cy="806675"/>
          </a:xfrm>
        </p:spPr>
        <p:txBody>
          <a:bodyPr rtlCol="0">
            <a:noAutofit/>
          </a:bodyPr>
          <a:lstStyle>
            <a:lvl1pPr marL="0" indent="0" algn="l">
              <a:buNone/>
              <a:defRPr sz="3200">
                <a:latin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/>
              <a:t>Образец подзаголовка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9AC79249-FDC0-364D-A734-AE1DE1605D28}"/>
              </a:ext>
            </a:extLst>
          </p:cNvPr>
          <p:cNvSpPr/>
          <p:nvPr userDrawn="1"/>
        </p:nvSpPr>
        <p:spPr>
          <a:xfrm>
            <a:off x="0" y="4572000"/>
            <a:ext cx="12192000" cy="228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>
              <a:latin typeface="Arial" panose="020B0604020202020204" pitchFamily="34" charset="0"/>
            </a:endParaRPr>
          </a:p>
        </p:txBody>
      </p:sp>
      <p:sp>
        <p:nvSpPr>
          <p:cNvPr id="5" name="Овал 4">
            <a:extLst>
              <a:ext uri="{FF2B5EF4-FFF2-40B4-BE49-F238E27FC236}">
                <a16:creationId xmlns:a16="http://schemas.microsoft.com/office/drawing/2014/main" xmlns="" id="{902465C8-266D-104C-9C49-323DF4A8277E}"/>
              </a:ext>
            </a:extLst>
          </p:cNvPr>
          <p:cNvSpPr/>
          <p:nvPr userDrawn="1"/>
        </p:nvSpPr>
        <p:spPr>
          <a:xfrm>
            <a:off x="583746" y="4960030"/>
            <a:ext cx="1551214" cy="1551214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>
              <a:latin typeface="Arial" panose="020B0604020202020204" pitchFamily="34" charset="0"/>
            </a:endParaRPr>
          </a:p>
        </p:txBody>
      </p:sp>
      <p:sp>
        <p:nvSpPr>
          <p:cNvPr id="11" name="Полилиния 10">
            <a:extLst>
              <a:ext uri="{FF2B5EF4-FFF2-40B4-BE49-F238E27FC236}">
                <a16:creationId xmlns:a16="http://schemas.microsoft.com/office/drawing/2014/main" xmlns="" id="{37979A1C-BF60-B345-A664-2E4F7A3461EB}"/>
              </a:ext>
            </a:extLst>
          </p:cNvPr>
          <p:cNvSpPr/>
          <p:nvPr userDrawn="1"/>
        </p:nvSpPr>
        <p:spPr>
          <a:xfrm>
            <a:off x="1" y="4571999"/>
            <a:ext cx="1118508" cy="1118508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0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lnTo>
                  <a:pt x="1167493" y="0"/>
                </a:lnTo>
                <a:cubicBezTo>
                  <a:pt x="522704" y="0"/>
                  <a:pt x="0" y="522704"/>
                  <a:pt x="0" y="11674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ru-RU" noProof="0">
              <a:latin typeface="Arial" panose="020B0604020202020204" pitchFamily="34" charset="0"/>
            </a:endParaRPr>
          </a:p>
        </p:txBody>
      </p:sp>
      <p:sp>
        <p:nvSpPr>
          <p:cNvPr id="9" name="Полилиния 8">
            <a:extLst>
              <a:ext uri="{FF2B5EF4-FFF2-40B4-BE49-F238E27FC236}">
                <a16:creationId xmlns:a16="http://schemas.microsoft.com/office/drawing/2014/main" xmlns="" id="{58080B3E-915C-2D4C-8608-596E1BFD6387}"/>
              </a:ext>
            </a:extLst>
          </p:cNvPr>
          <p:cNvSpPr/>
          <p:nvPr userDrawn="1"/>
        </p:nvSpPr>
        <p:spPr>
          <a:xfrm>
            <a:off x="1" y="5739492"/>
            <a:ext cx="1118508" cy="1118508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1167493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cubicBezTo>
                  <a:pt x="0" y="644789"/>
                  <a:pt x="522704" y="1167493"/>
                  <a:pt x="1167493" y="1167493"/>
                </a:cubicBezTo>
                <a:lnTo>
                  <a:pt x="0" y="116749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ru-RU" noProof="0">
              <a:latin typeface="Arial" panose="020B0604020202020204" pitchFamily="34" charset="0"/>
            </a:endParaRPr>
          </a:p>
        </p:txBody>
      </p:sp>
      <p:grpSp>
        <p:nvGrpSpPr>
          <p:cNvPr id="6" name="Группа 5">
            <a:extLst>
              <a:ext uri="{FF2B5EF4-FFF2-40B4-BE49-F238E27FC236}">
                <a16:creationId xmlns:a16="http://schemas.microsoft.com/office/drawing/2014/main" xmlns="" id="{F15FBB50-09C8-B64E-AE57-67C5E70810CB}"/>
              </a:ext>
            </a:extLst>
          </p:cNvPr>
          <p:cNvGrpSpPr/>
          <p:nvPr userDrawn="1"/>
        </p:nvGrpSpPr>
        <p:grpSpPr>
          <a:xfrm>
            <a:off x="8264427" y="-3419"/>
            <a:ext cx="3927573" cy="3165022"/>
            <a:chOff x="9857014" y="13834"/>
            <a:chExt cx="2334986" cy="1881641"/>
          </a:xfrm>
        </p:grpSpPr>
        <p:sp>
          <p:nvSpPr>
            <p:cNvPr id="15" name="Полилиния 14">
              <a:extLst>
                <a:ext uri="{FF2B5EF4-FFF2-40B4-BE49-F238E27FC236}">
                  <a16:creationId xmlns:a16="http://schemas.microsoft.com/office/drawing/2014/main" xmlns="" id="{EFBF1E52-11FA-DC48-B7AD-75734232FFE8}"/>
                </a:ext>
              </a:extLst>
            </p:cNvPr>
            <p:cNvSpPr/>
            <p:nvPr userDrawn="1"/>
          </p:nvSpPr>
          <p:spPr>
            <a:xfrm rot="5400000" flipH="1" flipV="1">
              <a:off x="10667433" y="370908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ru-RU" noProof="0">
                <a:latin typeface="Arial" panose="020B0604020202020204" pitchFamily="34" charset="0"/>
              </a:endParaRPr>
            </a:p>
          </p:txBody>
        </p:sp>
        <p:sp>
          <p:nvSpPr>
            <p:cNvPr id="16" name="Полилиния 15">
              <a:extLst>
                <a:ext uri="{FF2B5EF4-FFF2-40B4-BE49-F238E27FC236}">
                  <a16:creationId xmlns:a16="http://schemas.microsoft.com/office/drawing/2014/main" xmlns="" id="{4850B620-49F5-3748-84AF-682555D52792}"/>
                </a:ext>
              </a:extLst>
            </p:cNvPr>
            <p:cNvSpPr/>
            <p:nvPr userDrawn="1"/>
          </p:nvSpPr>
          <p:spPr>
            <a:xfrm rot="16200000" flipV="1">
              <a:off x="9499940" y="370908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ru-RU" noProof="0">
                <a:latin typeface="Arial" panose="020B0604020202020204" pitchFamily="34" charset="0"/>
              </a:endParaRPr>
            </a:p>
          </p:txBody>
        </p:sp>
      </p:grpSp>
      <p:sp>
        <p:nvSpPr>
          <p:cNvPr id="22" name="Полилиния 21">
            <a:extLst>
              <a:ext uri="{FF2B5EF4-FFF2-40B4-BE49-F238E27FC236}">
                <a16:creationId xmlns:a16="http://schemas.microsoft.com/office/drawing/2014/main" xmlns="" id="{BC68F289-2744-2F48-893A-3F17911625C8}"/>
              </a:ext>
            </a:extLst>
          </p:cNvPr>
          <p:cNvSpPr/>
          <p:nvPr userDrawn="1"/>
        </p:nvSpPr>
        <p:spPr>
          <a:xfrm>
            <a:off x="0" y="-1"/>
            <a:ext cx="1167493" cy="1167493"/>
          </a:xfrm>
          <a:custGeom>
            <a:avLst/>
            <a:gdLst>
              <a:gd name="connsiteX0" fmla="*/ 0 w 862693"/>
              <a:gd name="connsiteY0" fmla="*/ 0 h 862693"/>
              <a:gd name="connsiteX1" fmla="*/ 862693 w 862693"/>
              <a:gd name="connsiteY1" fmla="*/ 0 h 862693"/>
              <a:gd name="connsiteX2" fmla="*/ 0 w 862693"/>
              <a:gd name="connsiteY2" fmla="*/ 862693 h 862693"/>
              <a:gd name="connsiteX3" fmla="*/ 0 w 862693"/>
              <a:gd name="connsiteY3" fmla="*/ 0 h 862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62693" h="862693">
                <a:moveTo>
                  <a:pt x="0" y="0"/>
                </a:moveTo>
                <a:lnTo>
                  <a:pt x="862693" y="0"/>
                </a:lnTo>
                <a:cubicBezTo>
                  <a:pt x="862693" y="476453"/>
                  <a:pt x="476452" y="862693"/>
                  <a:pt x="0" y="8626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ru-RU" noProof="0">
              <a:latin typeface="Arial" panose="020B0604020202020204" pitchFamily="34" charset="0"/>
            </a:endParaRPr>
          </a:p>
        </p:txBody>
      </p:sp>
      <p:sp>
        <p:nvSpPr>
          <p:cNvPr id="28" name="Полилиния 27">
            <a:extLst>
              <a:ext uri="{FF2B5EF4-FFF2-40B4-BE49-F238E27FC236}">
                <a16:creationId xmlns:a16="http://schemas.microsoft.com/office/drawing/2014/main" xmlns="" id="{9E240E8A-950E-7946-826C-415CB5DACA43}"/>
              </a:ext>
            </a:extLst>
          </p:cNvPr>
          <p:cNvSpPr/>
          <p:nvPr userDrawn="1"/>
        </p:nvSpPr>
        <p:spPr>
          <a:xfrm>
            <a:off x="11024507" y="4580708"/>
            <a:ext cx="1167493" cy="2277292"/>
          </a:xfrm>
          <a:custGeom>
            <a:avLst/>
            <a:gdLst>
              <a:gd name="connsiteX0" fmla="*/ 1167473 w 1167493"/>
              <a:gd name="connsiteY0" fmla="*/ 0 h 2272167"/>
              <a:gd name="connsiteX1" fmla="*/ 1167493 w 1167493"/>
              <a:gd name="connsiteY1" fmla="*/ 0 h 2272167"/>
              <a:gd name="connsiteX2" fmla="*/ 1167493 w 1167493"/>
              <a:gd name="connsiteY2" fmla="*/ 492960 h 2272167"/>
              <a:gd name="connsiteX3" fmla="*/ 1167493 w 1167493"/>
              <a:gd name="connsiteY3" fmla="*/ 720385 h 2272167"/>
              <a:gd name="connsiteX4" fmla="*/ 1167493 w 1167493"/>
              <a:gd name="connsiteY4" fmla="*/ 2272167 h 2272167"/>
              <a:gd name="connsiteX5" fmla="*/ 0 w 1167493"/>
              <a:gd name="connsiteY5" fmla="*/ 2272167 h 2272167"/>
              <a:gd name="connsiteX6" fmla="*/ 0 w 1167493"/>
              <a:gd name="connsiteY6" fmla="*/ 1898074 h 2272167"/>
              <a:gd name="connsiteX7" fmla="*/ 0 w 1167493"/>
              <a:gd name="connsiteY7" fmla="*/ 1271597 h 2272167"/>
              <a:gd name="connsiteX8" fmla="*/ 0 w 1167493"/>
              <a:gd name="connsiteY8" fmla="*/ 1177688 h 2272167"/>
              <a:gd name="connsiteX9" fmla="*/ 1048124 w 1167493"/>
              <a:gd name="connsiteY9" fmla="*/ 6080 h 2272167"/>
              <a:gd name="connsiteX10" fmla="*/ 1167473 w 1167493"/>
              <a:gd name="connsiteY10" fmla="*/ 0 h 22721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67493" h="2272167">
                <a:moveTo>
                  <a:pt x="1167473" y="0"/>
                </a:moveTo>
                <a:lnTo>
                  <a:pt x="1167493" y="0"/>
                </a:lnTo>
                <a:lnTo>
                  <a:pt x="1167493" y="492960"/>
                </a:lnTo>
                <a:lnTo>
                  <a:pt x="1167493" y="720385"/>
                </a:lnTo>
                <a:lnTo>
                  <a:pt x="1167493" y="2272167"/>
                </a:lnTo>
                <a:lnTo>
                  <a:pt x="0" y="2272167"/>
                </a:lnTo>
                <a:lnTo>
                  <a:pt x="0" y="1898074"/>
                </a:lnTo>
                <a:lnTo>
                  <a:pt x="0" y="1271597"/>
                </a:lnTo>
                <a:lnTo>
                  <a:pt x="0" y="1177688"/>
                </a:lnTo>
                <a:cubicBezTo>
                  <a:pt x="0" y="567919"/>
                  <a:pt x="459408" y="66389"/>
                  <a:pt x="1048124" y="6080"/>
                </a:cubicBezTo>
                <a:lnTo>
                  <a:pt x="1167473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ru-RU" noProof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164985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Временная шкала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лилиния 3">
            <a:extLst>
              <a:ext uri="{FF2B5EF4-FFF2-40B4-BE49-F238E27FC236}">
                <a16:creationId xmlns:a16="http://schemas.microsoft.com/office/drawing/2014/main" xmlns="" id="{6A7F6A3F-E1DD-A246-9A6D-5F9B18BA2588}"/>
              </a:ext>
            </a:extLst>
          </p:cNvPr>
          <p:cNvSpPr/>
          <p:nvPr userDrawn="1"/>
        </p:nvSpPr>
        <p:spPr>
          <a:xfrm flipH="1">
            <a:off x="8580896" y="1"/>
            <a:ext cx="3611104" cy="3611104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0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lnTo>
                  <a:pt x="1167493" y="0"/>
                </a:lnTo>
                <a:cubicBezTo>
                  <a:pt x="522704" y="0"/>
                  <a:pt x="0" y="522704"/>
                  <a:pt x="0" y="11674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ru-RU" noProof="0">
              <a:latin typeface="Arial" panose="020B0604020202020204" pitchFamily="34" charset="0"/>
            </a:endParaRPr>
          </a:p>
        </p:txBody>
      </p:sp>
      <p:sp>
        <p:nvSpPr>
          <p:cNvPr id="5" name="Полилиния 4">
            <a:extLst>
              <a:ext uri="{FF2B5EF4-FFF2-40B4-BE49-F238E27FC236}">
                <a16:creationId xmlns:a16="http://schemas.microsoft.com/office/drawing/2014/main" xmlns="" id="{055FD0FC-C8FF-6741-A364-A29CDC6F9495}"/>
              </a:ext>
            </a:extLst>
          </p:cNvPr>
          <p:cNvSpPr/>
          <p:nvPr userDrawn="1"/>
        </p:nvSpPr>
        <p:spPr>
          <a:xfrm rot="5400000" flipH="1">
            <a:off x="1" y="3246896"/>
            <a:ext cx="3611104" cy="3611104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1167493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cubicBezTo>
                  <a:pt x="0" y="644789"/>
                  <a:pt x="522704" y="1167493"/>
                  <a:pt x="1167493" y="1167493"/>
                </a:cubicBezTo>
                <a:lnTo>
                  <a:pt x="0" y="1167493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ru-RU" noProof="0">
              <a:latin typeface="Arial" panose="020B0604020202020204" pitchFamily="34" charset="0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7492" y="381000"/>
            <a:ext cx="9779183" cy="1325563"/>
          </a:xfrm>
        </p:spPr>
        <p:txBody>
          <a:bodyPr rtlCol="0" anchor="b">
            <a:noAutofit/>
          </a:bodyPr>
          <a:lstStyle>
            <a:lvl1pPr>
              <a:defRPr sz="4800" b="1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8A6FC6F2-80B4-49A7-9448-33FE2DF0E96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167493" y="2087561"/>
            <a:ext cx="9779182" cy="3366815"/>
          </a:xfrm>
        </p:spPr>
        <p:txBody>
          <a:bodyPr rtlCol="0">
            <a:noAutofit/>
          </a:bodyPr>
          <a:lstStyle>
            <a:lvl1pPr marL="0" indent="0">
              <a:buNone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914400" indent="0">
              <a:buNone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371600" indent="0">
              <a:buNone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1828800" indent="0">
              <a:buNone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10" name="Дата 3">
            <a:extLst>
              <a:ext uri="{FF2B5EF4-FFF2-40B4-BE49-F238E27FC236}">
                <a16:creationId xmlns:a16="http://schemas.microsoft.com/office/drawing/2014/main" xmlns="" id="{7536C149-3EFE-A94E-902D-57CED00B2C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81000" y="6356350"/>
            <a:ext cx="1701018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200">
                <a:solidFill>
                  <a:schemeClr val="accent3"/>
                </a:solidFill>
                <a:latin typeface="Arial" panose="020B0604020202020204" pitchFamily="34" charset="0"/>
              </a:defRPr>
            </a:lvl1pPr>
          </a:lstStyle>
          <a:p>
            <a:fld id="{03966553-6159-4242-B33B-027F2473920A}" type="datetime1">
              <a:rPr lang="ru-RU" noProof="0" smtClean="0"/>
              <a:pPr/>
              <a:t>20.09.2023</a:t>
            </a:fld>
            <a:endParaRPr lang="ru-RU" noProof="0"/>
          </a:p>
        </p:txBody>
      </p:sp>
      <p:sp>
        <p:nvSpPr>
          <p:cNvPr id="11" name="Нижний колонтитул 4">
            <a:extLst>
              <a:ext uri="{FF2B5EF4-FFF2-40B4-BE49-F238E27FC236}">
                <a16:creationId xmlns:a16="http://schemas.microsoft.com/office/drawing/2014/main" xmlns="" id="{53CA1E78-F17D-F34D-9F81-0DBF44F378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>
                <a:solidFill>
                  <a:schemeClr val="accent2"/>
                </a:solidFill>
                <a:latin typeface="Arial" panose="020B0604020202020204" pitchFamily="34" charset="0"/>
              </a:defRPr>
            </a:lvl1pPr>
          </a:lstStyle>
          <a:p>
            <a:r>
              <a:rPr lang="ru-RU" noProof="0"/>
              <a:t>ЗАГОЛОВОК ПРЕЗЕНТАЦИИ</a:t>
            </a:r>
          </a:p>
        </p:txBody>
      </p:sp>
      <p:sp>
        <p:nvSpPr>
          <p:cNvPr id="12" name="Номер слайда 5">
            <a:extLst>
              <a:ext uri="{FF2B5EF4-FFF2-40B4-BE49-F238E27FC236}">
                <a16:creationId xmlns:a16="http://schemas.microsoft.com/office/drawing/2014/main" xmlns="" id="{1FE54918-A625-F64F-A42E-A427E9B2D4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53276" y="6356350"/>
            <a:ext cx="1657723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accent2"/>
                </a:solidFill>
                <a:latin typeface="Arial" panose="020B0604020202020204" pitchFamily="34" charset="0"/>
              </a:defRPr>
            </a:lvl1pPr>
          </a:lstStyle>
          <a:p>
            <a:fld id="{294A09A9-5501-47C1-A89A-A340965A2BE2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xmlns="" val="5692755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 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7492" y="381000"/>
            <a:ext cx="9779183" cy="1325563"/>
          </a:xfrm>
        </p:spPr>
        <p:txBody>
          <a:bodyPr rtlCol="0" anchor="b">
            <a:noAutofit/>
          </a:bodyPr>
          <a:lstStyle>
            <a:lvl1pPr>
              <a:defRPr sz="4800" b="1">
                <a:latin typeface="Arial" panose="020B0604020202020204" pitchFamily="34" charset="0"/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8A6FC6F2-80B4-49A7-9448-33FE2DF0E96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167493" y="2528203"/>
            <a:ext cx="4663440" cy="2828613"/>
          </a:xfrm>
        </p:spPr>
        <p:txBody>
          <a:bodyPr rtlCol="0">
            <a:noAutofit/>
          </a:bodyPr>
          <a:lstStyle>
            <a:lvl1pPr marL="0" indent="0">
              <a:buNone/>
              <a:defRPr sz="2000">
                <a:latin typeface="Arial" panose="020B0604020202020204" pitchFamily="34" charset="0"/>
              </a:defRPr>
            </a:lvl1pPr>
            <a:lvl2pPr marL="457200" indent="0">
              <a:buNone/>
              <a:defRPr sz="1800">
                <a:latin typeface="Arial" panose="020B0604020202020204" pitchFamily="34" charset="0"/>
              </a:defRPr>
            </a:lvl2pPr>
            <a:lvl3pPr marL="914400" indent="0">
              <a:buNone/>
              <a:defRPr sz="1600">
                <a:latin typeface="Arial" panose="020B0604020202020204" pitchFamily="34" charset="0"/>
              </a:defRPr>
            </a:lvl3pPr>
            <a:lvl4pPr marL="1371600" indent="0">
              <a:buNone/>
              <a:defRPr sz="1400">
                <a:latin typeface="Arial" panose="020B0604020202020204" pitchFamily="34" charset="0"/>
              </a:defRPr>
            </a:lvl4pPr>
            <a:lvl5pPr marL="1828800" indent="0">
              <a:buNone/>
              <a:defRPr sz="1400">
                <a:latin typeface="Arial" panose="020B0604020202020204" pitchFamily="34" charset="0"/>
              </a:defRPr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Полилиния 3">
            <a:extLst>
              <a:ext uri="{FF2B5EF4-FFF2-40B4-BE49-F238E27FC236}">
                <a16:creationId xmlns:a16="http://schemas.microsoft.com/office/drawing/2014/main" xmlns="" id="{6A7F6A3F-E1DD-A246-9A6D-5F9B18BA2588}"/>
              </a:ext>
            </a:extLst>
          </p:cNvPr>
          <p:cNvSpPr/>
          <p:nvPr userDrawn="1"/>
        </p:nvSpPr>
        <p:spPr>
          <a:xfrm flipH="1">
            <a:off x="8580896" y="1"/>
            <a:ext cx="3611104" cy="3611104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0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lnTo>
                  <a:pt x="1167493" y="0"/>
                </a:lnTo>
                <a:cubicBezTo>
                  <a:pt x="522704" y="0"/>
                  <a:pt x="0" y="522704"/>
                  <a:pt x="0" y="11674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ru-RU" noProof="0">
              <a:latin typeface="Arial" panose="020B0604020202020204" pitchFamily="34" charset="0"/>
            </a:endParaRPr>
          </a:p>
        </p:txBody>
      </p:sp>
      <p:sp>
        <p:nvSpPr>
          <p:cNvPr id="5" name="Полилиния 4">
            <a:extLst>
              <a:ext uri="{FF2B5EF4-FFF2-40B4-BE49-F238E27FC236}">
                <a16:creationId xmlns:a16="http://schemas.microsoft.com/office/drawing/2014/main" xmlns="" id="{055FD0FC-C8FF-6741-A364-A29CDC6F9495}"/>
              </a:ext>
            </a:extLst>
          </p:cNvPr>
          <p:cNvSpPr/>
          <p:nvPr userDrawn="1"/>
        </p:nvSpPr>
        <p:spPr>
          <a:xfrm flipH="1">
            <a:off x="8580896" y="3246896"/>
            <a:ext cx="3611104" cy="3611104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1167493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cubicBezTo>
                  <a:pt x="0" y="644789"/>
                  <a:pt x="522704" y="1167493"/>
                  <a:pt x="1167493" y="1167493"/>
                </a:cubicBezTo>
                <a:lnTo>
                  <a:pt x="0" y="116749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ru-RU" noProof="0">
              <a:latin typeface="Arial" panose="020B0604020202020204" pitchFamily="34" charset="0"/>
            </a:endParaRPr>
          </a:p>
        </p:txBody>
      </p:sp>
      <p:sp>
        <p:nvSpPr>
          <p:cNvPr id="6" name="Полилиния 5">
            <a:extLst>
              <a:ext uri="{FF2B5EF4-FFF2-40B4-BE49-F238E27FC236}">
                <a16:creationId xmlns:a16="http://schemas.microsoft.com/office/drawing/2014/main" xmlns="" id="{D11C9832-A021-954E-A34F-2988D1189AE9}"/>
              </a:ext>
            </a:extLst>
          </p:cNvPr>
          <p:cNvSpPr/>
          <p:nvPr userDrawn="1"/>
        </p:nvSpPr>
        <p:spPr>
          <a:xfrm>
            <a:off x="1" y="0"/>
            <a:ext cx="933856" cy="933856"/>
          </a:xfrm>
          <a:custGeom>
            <a:avLst/>
            <a:gdLst>
              <a:gd name="connsiteX0" fmla="*/ 0 w 862693"/>
              <a:gd name="connsiteY0" fmla="*/ 0 h 862693"/>
              <a:gd name="connsiteX1" fmla="*/ 862693 w 862693"/>
              <a:gd name="connsiteY1" fmla="*/ 0 h 862693"/>
              <a:gd name="connsiteX2" fmla="*/ 0 w 862693"/>
              <a:gd name="connsiteY2" fmla="*/ 862693 h 862693"/>
              <a:gd name="connsiteX3" fmla="*/ 0 w 862693"/>
              <a:gd name="connsiteY3" fmla="*/ 0 h 862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62693" h="862693">
                <a:moveTo>
                  <a:pt x="0" y="0"/>
                </a:moveTo>
                <a:lnTo>
                  <a:pt x="862693" y="0"/>
                </a:lnTo>
                <a:cubicBezTo>
                  <a:pt x="862693" y="476453"/>
                  <a:pt x="476452" y="862693"/>
                  <a:pt x="0" y="8626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ru-RU" noProof="0">
              <a:latin typeface="Arial" panose="020B0604020202020204" pitchFamily="34" charset="0"/>
            </a:endParaRPr>
          </a:p>
        </p:txBody>
      </p:sp>
      <p:grpSp>
        <p:nvGrpSpPr>
          <p:cNvPr id="9" name="Группа 8">
            <a:extLst>
              <a:ext uri="{FF2B5EF4-FFF2-40B4-BE49-F238E27FC236}">
                <a16:creationId xmlns:a16="http://schemas.microsoft.com/office/drawing/2014/main" xmlns="" id="{9861BC34-DFBF-2D4F-B463-FCFBC08391FF}"/>
              </a:ext>
            </a:extLst>
          </p:cNvPr>
          <p:cNvGrpSpPr/>
          <p:nvPr userDrawn="1"/>
        </p:nvGrpSpPr>
        <p:grpSpPr>
          <a:xfrm>
            <a:off x="8082092" y="5590903"/>
            <a:ext cx="1572380" cy="1267097"/>
            <a:chOff x="7413403" y="4976359"/>
            <a:chExt cx="2334986" cy="1881641"/>
          </a:xfrm>
        </p:grpSpPr>
        <p:sp>
          <p:nvSpPr>
            <p:cNvPr id="7" name="Полилиния 6">
              <a:extLst>
                <a:ext uri="{FF2B5EF4-FFF2-40B4-BE49-F238E27FC236}">
                  <a16:creationId xmlns:a16="http://schemas.microsoft.com/office/drawing/2014/main" xmlns="" id="{55C37C19-F268-4A43-A0D4-3B1B38D48952}"/>
                </a:ext>
              </a:extLst>
            </p:cNvPr>
            <p:cNvSpPr/>
            <p:nvPr userDrawn="1"/>
          </p:nvSpPr>
          <p:spPr>
            <a:xfrm rot="5400000" flipH="1" flipV="1">
              <a:off x="8223822" y="5333433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ru-RU" noProof="0">
                <a:latin typeface="Arial" panose="020B0604020202020204" pitchFamily="34" charset="0"/>
              </a:endParaRPr>
            </a:p>
          </p:txBody>
        </p:sp>
        <p:sp>
          <p:nvSpPr>
            <p:cNvPr id="8" name="Полилиния 7">
              <a:extLst>
                <a:ext uri="{FF2B5EF4-FFF2-40B4-BE49-F238E27FC236}">
                  <a16:creationId xmlns:a16="http://schemas.microsoft.com/office/drawing/2014/main" xmlns="" id="{E4F760E5-9D5D-E44F-AEBF-20CA8DE87D11}"/>
                </a:ext>
              </a:extLst>
            </p:cNvPr>
            <p:cNvSpPr/>
            <p:nvPr userDrawn="1"/>
          </p:nvSpPr>
          <p:spPr>
            <a:xfrm rot="16200000" flipV="1">
              <a:off x="7056329" y="5333433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ru-RU" noProof="0">
                <a:latin typeface="Arial" panose="020B0604020202020204" pitchFamily="34" charset="0"/>
              </a:endParaRPr>
            </a:p>
          </p:txBody>
        </p:sp>
      </p:grpSp>
      <p:sp>
        <p:nvSpPr>
          <p:cNvPr id="10" name="Дата 3">
            <a:extLst>
              <a:ext uri="{FF2B5EF4-FFF2-40B4-BE49-F238E27FC236}">
                <a16:creationId xmlns:a16="http://schemas.microsoft.com/office/drawing/2014/main" xmlns="" id="{7536C149-3EFE-A94E-902D-57CED00B2C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810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200">
                <a:solidFill>
                  <a:schemeClr val="accent3"/>
                </a:solidFill>
                <a:latin typeface="Arial" panose="020B0604020202020204" pitchFamily="34" charset="0"/>
              </a:defRPr>
            </a:lvl1pPr>
          </a:lstStyle>
          <a:p>
            <a:fld id="{40FB8BE9-7A64-44AB-BB5B-AD811A6C2FE5}" type="datetime1">
              <a:rPr lang="ru-RU" noProof="0" smtClean="0"/>
              <a:pPr/>
              <a:t>20.09.2023</a:t>
            </a:fld>
            <a:endParaRPr lang="ru-RU" noProof="0"/>
          </a:p>
        </p:txBody>
      </p:sp>
      <p:sp>
        <p:nvSpPr>
          <p:cNvPr id="11" name="Нижний колонтитул 4">
            <a:extLst>
              <a:ext uri="{FF2B5EF4-FFF2-40B4-BE49-F238E27FC236}">
                <a16:creationId xmlns:a16="http://schemas.microsoft.com/office/drawing/2014/main" xmlns="" id="{53CA1E78-F17D-F34D-9F81-0DBF44F378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>
                <a:solidFill>
                  <a:schemeClr val="accent3"/>
                </a:solidFill>
                <a:latin typeface="Arial" panose="020B0604020202020204" pitchFamily="34" charset="0"/>
              </a:defRPr>
            </a:lvl1pPr>
          </a:lstStyle>
          <a:p>
            <a:r>
              <a:rPr lang="ru-RU" noProof="0"/>
              <a:t>ЗАГОЛОВОК ПРЕЗЕНТАЦИИ</a:t>
            </a:r>
          </a:p>
        </p:txBody>
      </p:sp>
      <p:sp>
        <p:nvSpPr>
          <p:cNvPr id="12" name="Номер слайда 5">
            <a:extLst>
              <a:ext uri="{FF2B5EF4-FFF2-40B4-BE49-F238E27FC236}">
                <a16:creationId xmlns:a16="http://schemas.microsoft.com/office/drawing/2014/main" xmlns="" id="{1FE54918-A625-F64F-A42E-A427E9B2D4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53276" y="6356350"/>
            <a:ext cx="1657723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accent2"/>
                </a:solidFill>
                <a:latin typeface="Arial" panose="020B0604020202020204" pitchFamily="34" charset="0"/>
              </a:defRPr>
            </a:lvl1pPr>
          </a:lstStyle>
          <a:p>
            <a:fld id="{294A09A9-5501-47C1-A89A-A340965A2BE2}" type="slidenum">
              <a:rPr lang="ru-RU" noProof="0" smtClean="0"/>
              <a:pPr/>
              <a:t>‹#›</a:t>
            </a:fld>
            <a:endParaRPr lang="ru-RU" noProof="0"/>
          </a:p>
        </p:txBody>
      </p:sp>
      <p:sp>
        <p:nvSpPr>
          <p:cNvPr id="13" name="Объект 2">
            <a:extLst>
              <a:ext uri="{FF2B5EF4-FFF2-40B4-BE49-F238E27FC236}">
                <a16:creationId xmlns:a16="http://schemas.microsoft.com/office/drawing/2014/main" xmlns="" id="{94CA559C-3355-DE44-ACF9-BDB6083C4225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6283235" y="2528203"/>
            <a:ext cx="4663440" cy="2828613"/>
          </a:xfrm>
        </p:spPr>
        <p:txBody>
          <a:bodyPr rtlCol="0">
            <a:noAutofit/>
          </a:bodyPr>
          <a:lstStyle>
            <a:lvl1pPr marL="0" indent="0">
              <a:buNone/>
              <a:defRPr sz="2000">
                <a:latin typeface="Arial" panose="020B0604020202020204" pitchFamily="34" charset="0"/>
              </a:defRPr>
            </a:lvl1pPr>
            <a:lvl2pPr marL="457200" indent="0">
              <a:buNone/>
              <a:defRPr sz="1800">
                <a:latin typeface="Arial" panose="020B0604020202020204" pitchFamily="34" charset="0"/>
              </a:defRPr>
            </a:lvl2pPr>
            <a:lvl3pPr marL="914400" indent="0">
              <a:buNone/>
              <a:defRPr sz="1600">
                <a:latin typeface="Arial" panose="020B0604020202020204" pitchFamily="34" charset="0"/>
              </a:defRPr>
            </a:lvl3pPr>
            <a:lvl4pPr marL="1371600" indent="0">
              <a:buNone/>
              <a:defRPr sz="1400">
                <a:latin typeface="Arial" panose="020B0604020202020204" pitchFamily="34" charset="0"/>
              </a:defRPr>
            </a:lvl4pPr>
            <a:lvl5pPr marL="1828800" indent="0">
              <a:buNone/>
              <a:defRPr sz="1400">
                <a:latin typeface="Arial" panose="020B0604020202020204" pitchFamily="34" charset="0"/>
              </a:defRPr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14" name="Объект 2">
            <a:extLst>
              <a:ext uri="{FF2B5EF4-FFF2-40B4-BE49-F238E27FC236}">
                <a16:creationId xmlns:a16="http://schemas.microsoft.com/office/drawing/2014/main" xmlns="" id="{0B33DABA-7BF5-1147-BA5E-63B92F220E51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1167493" y="2005689"/>
            <a:ext cx="4663440" cy="522514"/>
          </a:xfrm>
        </p:spPr>
        <p:txBody>
          <a:bodyPr rtlCol="0">
            <a:noAutofit/>
          </a:bodyPr>
          <a:lstStyle>
            <a:lvl1pPr marL="0" indent="0">
              <a:buNone/>
              <a:defRPr sz="2400" b="1">
                <a:latin typeface="Arial" panose="020B0604020202020204" pitchFamily="34" charset="0"/>
              </a:defRPr>
            </a:lvl1pPr>
            <a:lvl2pPr marL="457200" indent="0">
              <a:buNone/>
              <a:defRPr sz="2000" b="1">
                <a:latin typeface="Arial" panose="020B0604020202020204" pitchFamily="34" charset="0"/>
              </a:defRPr>
            </a:lvl2pPr>
            <a:lvl3pPr marL="914400" indent="0">
              <a:buNone/>
              <a:defRPr sz="1800" b="1">
                <a:latin typeface="Arial" panose="020B0604020202020204" pitchFamily="34" charset="0"/>
              </a:defRPr>
            </a:lvl3pPr>
            <a:lvl4pPr marL="1371600" indent="0">
              <a:buNone/>
              <a:defRPr sz="1600" b="1">
                <a:latin typeface="Arial" panose="020B0604020202020204" pitchFamily="34" charset="0"/>
              </a:defRPr>
            </a:lvl4pPr>
            <a:lvl5pPr marL="1828800" indent="0">
              <a:buNone/>
              <a:defRPr sz="1600" b="1">
                <a:latin typeface="Arial" panose="020B0604020202020204" pitchFamily="34" charset="0"/>
              </a:defRPr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15" name="Объект 2">
            <a:extLst>
              <a:ext uri="{FF2B5EF4-FFF2-40B4-BE49-F238E27FC236}">
                <a16:creationId xmlns:a16="http://schemas.microsoft.com/office/drawing/2014/main" xmlns="" id="{1B05BEE9-8BC0-EC44-B913-DB6426DF2EA7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6283235" y="2005689"/>
            <a:ext cx="4663440" cy="522514"/>
          </a:xfrm>
        </p:spPr>
        <p:txBody>
          <a:bodyPr rtlCol="0">
            <a:noAutofit/>
          </a:bodyPr>
          <a:lstStyle>
            <a:lvl1pPr marL="0" indent="0">
              <a:buNone/>
              <a:defRPr sz="2400" b="1">
                <a:latin typeface="Arial" panose="020B0604020202020204" pitchFamily="34" charset="0"/>
              </a:defRPr>
            </a:lvl1pPr>
            <a:lvl2pPr marL="457200" indent="0">
              <a:buNone/>
              <a:defRPr sz="2000" b="1">
                <a:latin typeface="Arial" panose="020B0604020202020204" pitchFamily="34" charset="0"/>
              </a:defRPr>
            </a:lvl2pPr>
            <a:lvl3pPr marL="914400" indent="0">
              <a:buNone/>
              <a:defRPr sz="1800" b="1">
                <a:latin typeface="Arial" panose="020B0604020202020204" pitchFamily="34" charset="0"/>
              </a:defRPr>
            </a:lvl3pPr>
            <a:lvl4pPr marL="1371600" indent="0">
              <a:buNone/>
              <a:defRPr sz="1600" b="1">
                <a:latin typeface="Arial" panose="020B0604020202020204" pitchFamily="34" charset="0"/>
              </a:defRPr>
            </a:lvl4pPr>
            <a:lvl5pPr marL="1828800" indent="0">
              <a:buNone/>
              <a:defRPr sz="1600" b="1">
                <a:latin typeface="Arial" panose="020B0604020202020204" pitchFamily="34" charset="0"/>
              </a:defRPr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xmlns="" val="21319127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 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7492" y="381000"/>
            <a:ext cx="9779183" cy="1325563"/>
          </a:xfrm>
        </p:spPr>
        <p:txBody>
          <a:bodyPr rtlCol="0" anchor="b">
            <a:noAutofit/>
          </a:bodyPr>
          <a:lstStyle>
            <a:lvl1pPr>
              <a:defRPr sz="4800" b="1">
                <a:latin typeface="Arial" panose="020B0604020202020204" pitchFamily="34" charset="0"/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8A6FC6F2-80B4-49A7-9448-33FE2DF0E96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167491" y="2526318"/>
            <a:ext cx="3218688" cy="2828613"/>
          </a:xfrm>
        </p:spPr>
        <p:txBody>
          <a:bodyPr rtlCol="0">
            <a:noAutofit/>
          </a:bodyPr>
          <a:lstStyle>
            <a:lvl1pPr marL="0" indent="0">
              <a:buNone/>
              <a:defRPr sz="2000">
                <a:latin typeface="Arial" panose="020B0604020202020204" pitchFamily="34" charset="0"/>
              </a:defRPr>
            </a:lvl1pPr>
            <a:lvl2pPr marL="457200" indent="0">
              <a:buNone/>
              <a:defRPr sz="1800">
                <a:latin typeface="Arial" panose="020B0604020202020204" pitchFamily="34" charset="0"/>
              </a:defRPr>
            </a:lvl2pPr>
            <a:lvl3pPr marL="914400" indent="0">
              <a:buNone/>
              <a:defRPr sz="1600">
                <a:latin typeface="Arial" panose="020B0604020202020204" pitchFamily="34" charset="0"/>
              </a:defRPr>
            </a:lvl3pPr>
            <a:lvl4pPr marL="1371600" indent="0">
              <a:buNone/>
              <a:defRPr sz="1400">
                <a:latin typeface="Arial" panose="020B0604020202020204" pitchFamily="34" charset="0"/>
              </a:defRPr>
            </a:lvl4pPr>
            <a:lvl5pPr marL="1828800" indent="0">
              <a:buNone/>
              <a:defRPr sz="1400">
                <a:latin typeface="Arial" panose="020B0604020202020204" pitchFamily="34" charset="0"/>
              </a:defRPr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Полилиния 3">
            <a:extLst>
              <a:ext uri="{FF2B5EF4-FFF2-40B4-BE49-F238E27FC236}">
                <a16:creationId xmlns:a16="http://schemas.microsoft.com/office/drawing/2014/main" xmlns="" id="{6A7F6A3F-E1DD-A246-9A6D-5F9B18BA2588}"/>
              </a:ext>
            </a:extLst>
          </p:cNvPr>
          <p:cNvSpPr/>
          <p:nvPr userDrawn="1"/>
        </p:nvSpPr>
        <p:spPr>
          <a:xfrm rot="5400000">
            <a:off x="8580896" y="0"/>
            <a:ext cx="3611104" cy="3611104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0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lnTo>
                  <a:pt x="1167493" y="0"/>
                </a:lnTo>
                <a:cubicBezTo>
                  <a:pt x="522704" y="0"/>
                  <a:pt x="0" y="522704"/>
                  <a:pt x="0" y="11674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ru-RU" noProof="0">
              <a:latin typeface="Arial" panose="020B0604020202020204" pitchFamily="34" charset="0"/>
            </a:endParaRPr>
          </a:p>
        </p:txBody>
      </p:sp>
      <p:sp>
        <p:nvSpPr>
          <p:cNvPr id="5" name="Полилиния 4">
            <a:extLst>
              <a:ext uri="{FF2B5EF4-FFF2-40B4-BE49-F238E27FC236}">
                <a16:creationId xmlns:a16="http://schemas.microsoft.com/office/drawing/2014/main" xmlns="" id="{055FD0FC-C8FF-6741-A364-A29CDC6F9495}"/>
              </a:ext>
            </a:extLst>
          </p:cNvPr>
          <p:cNvSpPr/>
          <p:nvPr userDrawn="1"/>
        </p:nvSpPr>
        <p:spPr>
          <a:xfrm>
            <a:off x="-2364" y="3246896"/>
            <a:ext cx="3611104" cy="3611104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1167493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cubicBezTo>
                  <a:pt x="0" y="644789"/>
                  <a:pt x="522704" y="1167493"/>
                  <a:pt x="1167493" y="1167493"/>
                </a:cubicBezTo>
                <a:lnTo>
                  <a:pt x="0" y="116749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ru-RU" noProof="0">
              <a:latin typeface="Arial" panose="020B0604020202020204" pitchFamily="34" charset="0"/>
            </a:endParaRPr>
          </a:p>
        </p:txBody>
      </p:sp>
      <p:sp>
        <p:nvSpPr>
          <p:cNvPr id="6" name="Полилиния 5">
            <a:extLst>
              <a:ext uri="{FF2B5EF4-FFF2-40B4-BE49-F238E27FC236}">
                <a16:creationId xmlns:a16="http://schemas.microsoft.com/office/drawing/2014/main" xmlns="" id="{D11C9832-A021-954E-A34F-2988D1189AE9}"/>
              </a:ext>
            </a:extLst>
          </p:cNvPr>
          <p:cNvSpPr/>
          <p:nvPr userDrawn="1"/>
        </p:nvSpPr>
        <p:spPr>
          <a:xfrm rot="5400000" flipH="1">
            <a:off x="11258144" y="5924144"/>
            <a:ext cx="933856" cy="933856"/>
          </a:xfrm>
          <a:custGeom>
            <a:avLst/>
            <a:gdLst>
              <a:gd name="connsiteX0" fmla="*/ 0 w 862693"/>
              <a:gd name="connsiteY0" fmla="*/ 0 h 862693"/>
              <a:gd name="connsiteX1" fmla="*/ 862693 w 862693"/>
              <a:gd name="connsiteY1" fmla="*/ 0 h 862693"/>
              <a:gd name="connsiteX2" fmla="*/ 0 w 862693"/>
              <a:gd name="connsiteY2" fmla="*/ 862693 h 862693"/>
              <a:gd name="connsiteX3" fmla="*/ 0 w 862693"/>
              <a:gd name="connsiteY3" fmla="*/ 0 h 862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62693" h="862693">
                <a:moveTo>
                  <a:pt x="0" y="0"/>
                </a:moveTo>
                <a:lnTo>
                  <a:pt x="862693" y="0"/>
                </a:lnTo>
                <a:cubicBezTo>
                  <a:pt x="862693" y="476453"/>
                  <a:pt x="476452" y="862693"/>
                  <a:pt x="0" y="8626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ru-RU" noProof="0">
              <a:latin typeface="Arial" panose="020B0604020202020204" pitchFamily="34" charset="0"/>
            </a:endParaRPr>
          </a:p>
        </p:txBody>
      </p:sp>
      <p:grpSp>
        <p:nvGrpSpPr>
          <p:cNvPr id="9" name="Группа 8">
            <a:extLst>
              <a:ext uri="{FF2B5EF4-FFF2-40B4-BE49-F238E27FC236}">
                <a16:creationId xmlns:a16="http://schemas.microsoft.com/office/drawing/2014/main" xmlns="" id="{9861BC34-DFBF-2D4F-B463-FCFBC08391FF}"/>
              </a:ext>
            </a:extLst>
          </p:cNvPr>
          <p:cNvGrpSpPr/>
          <p:nvPr userDrawn="1"/>
        </p:nvGrpSpPr>
        <p:grpSpPr>
          <a:xfrm>
            <a:off x="2587417" y="5590903"/>
            <a:ext cx="1572380" cy="1267097"/>
            <a:chOff x="7413403" y="4976359"/>
            <a:chExt cx="2334986" cy="1881641"/>
          </a:xfrm>
        </p:grpSpPr>
        <p:sp>
          <p:nvSpPr>
            <p:cNvPr id="7" name="Полилиния 6">
              <a:extLst>
                <a:ext uri="{FF2B5EF4-FFF2-40B4-BE49-F238E27FC236}">
                  <a16:creationId xmlns:a16="http://schemas.microsoft.com/office/drawing/2014/main" xmlns="" id="{55C37C19-F268-4A43-A0D4-3B1B38D48952}"/>
                </a:ext>
              </a:extLst>
            </p:cNvPr>
            <p:cNvSpPr/>
            <p:nvPr userDrawn="1"/>
          </p:nvSpPr>
          <p:spPr>
            <a:xfrm rot="5400000" flipH="1" flipV="1">
              <a:off x="8223822" y="5333433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ru-RU" noProof="0">
                <a:latin typeface="Arial" panose="020B0604020202020204" pitchFamily="34" charset="0"/>
              </a:endParaRPr>
            </a:p>
          </p:txBody>
        </p:sp>
        <p:sp>
          <p:nvSpPr>
            <p:cNvPr id="8" name="Полилиния 7">
              <a:extLst>
                <a:ext uri="{FF2B5EF4-FFF2-40B4-BE49-F238E27FC236}">
                  <a16:creationId xmlns:a16="http://schemas.microsoft.com/office/drawing/2014/main" xmlns="" id="{E4F760E5-9D5D-E44F-AEBF-20CA8DE87D11}"/>
                </a:ext>
              </a:extLst>
            </p:cNvPr>
            <p:cNvSpPr/>
            <p:nvPr userDrawn="1"/>
          </p:nvSpPr>
          <p:spPr>
            <a:xfrm rot="16200000" flipV="1">
              <a:off x="7056329" y="5333433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ru-RU" noProof="0">
                <a:latin typeface="Arial" panose="020B0604020202020204" pitchFamily="34" charset="0"/>
              </a:endParaRPr>
            </a:p>
          </p:txBody>
        </p:sp>
      </p:grpSp>
      <p:sp>
        <p:nvSpPr>
          <p:cNvPr id="10" name="Дата 3">
            <a:extLst>
              <a:ext uri="{FF2B5EF4-FFF2-40B4-BE49-F238E27FC236}">
                <a16:creationId xmlns:a16="http://schemas.microsoft.com/office/drawing/2014/main" xmlns="" id="{7536C149-3EFE-A94E-902D-57CED00B2C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81000" y="6356350"/>
            <a:ext cx="1767114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200">
                <a:solidFill>
                  <a:schemeClr val="accent2"/>
                </a:solidFill>
                <a:latin typeface="Arial" panose="020B0604020202020204" pitchFamily="34" charset="0"/>
              </a:defRPr>
            </a:lvl1pPr>
          </a:lstStyle>
          <a:p>
            <a:fld id="{AA76B42C-152E-47A0-82B2-16BAF395053B}" type="datetime1">
              <a:rPr lang="ru-RU" noProof="0" smtClean="0"/>
              <a:pPr/>
              <a:t>20.09.2023</a:t>
            </a:fld>
            <a:endParaRPr lang="ru-RU" noProof="0"/>
          </a:p>
        </p:txBody>
      </p:sp>
      <p:sp>
        <p:nvSpPr>
          <p:cNvPr id="11" name="Нижний колонтитул 4">
            <a:extLst>
              <a:ext uri="{FF2B5EF4-FFF2-40B4-BE49-F238E27FC236}">
                <a16:creationId xmlns:a16="http://schemas.microsoft.com/office/drawing/2014/main" xmlns="" id="{53CA1E78-F17D-F34D-9F81-0DBF44F378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>
                <a:solidFill>
                  <a:schemeClr val="accent3"/>
                </a:solidFill>
                <a:latin typeface="Arial" panose="020B0604020202020204" pitchFamily="34" charset="0"/>
              </a:defRPr>
            </a:lvl1pPr>
          </a:lstStyle>
          <a:p>
            <a:r>
              <a:rPr lang="ru-RU" noProof="0"/>
              <a:t>ЗАГОЛОВОК ПРЕЗЕНТАЦИИ</a:t>
            </a:r>
          </a:p>
        </p:txBody>
      </p:sp>
      <p:sp>
        <p:nvSpPr>
          <p:cNvPr id="13" name="Объект 2">
            <a:extLst>
              <a:ext uri="{FF2B5EF4-FFF2-40B4-BE49-F238E27FC236}">
                <a16:creationId xmlns:a16="http://schemas.microsoft.com/office/drawing/2014/main" xmlns="" id="{94CA559C-3355-DE44-ACF9-BDB6083C4225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4683787" y="2526318"/>
            <a:ext cx="3173279" cy="2828613"/>
          </a:xfrm>
        </p:spPr>
        <p:txBody>
          <a:bodyPr rtlCol="0">
            <a:noAutofit/>
          </a:bodyPr>
          <a:lstStyle>
            <a:lvl1pPr marL="0" indent="0">
              <a:buNone/>
              <a:defRPr sz="2000">
                <a:latin typeface="Arial" panose="020B0604020202020204" pitchFamily="34" charset="0"/>
              </a:defRPr>
            </a:lvl1pPr>
            <a:lvl2pPr marL="457200" indent="0">
              <a:buNone/>
              <a:defRPr sz="1800">
                <a:latin typeface="Arial" panose="020B0604020202020204" pitchFamily="34" charset="0"/>
              </a:defRPr>
            </a:lvl2pPr>
            <a:lvl3pPr marL="914400" indent="0">
              <a:buNone/>
              <a:defRPr sz="1600">
                <a:latin typeface="Arial" panose="020B0604020202020204" pitchFamily="34" charset="0"/>
              </a:defRPr>
            </a:lvl3pPr>
            <a:lvl4pPr marL="1371600" indent="0">
              <a:buNone/>
              <a:defRPr sz="1400">
                <a:latin typeface="Arial" panose="020B0604020202020204" pitchFamily="34" charset="0"/>
              </a:defRPr>
            </a:lvl4pPr>
            <a:lvl5pPr marL="1828800" indent="0">
              <a:buNone/>
              <a:defRPr sz="1400">
                <a:latin typeface="Arial" panose="020B0604020202020204" pitchFamily="34" charset="0"/>
              </a:defRPr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14" name="Объект 2">
            <a:extLst>
              <a:ext uri="{FF2B5EF4-FFF2-40B4-BE49-F238E27FC236}">
                <a16:creationId xmlns:a16="http://schemas.microsoft.com/office/drawing/2014/main" xmlns="" id="{0B33DABA-7BF5-1147-BA5E-63B92F220E51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1167493" y="2003804"/>
            <a:ext cx="3173278" cy="522514"/>
          </a:xfrm>
        </p:spPr>
        <p:txBody>
          <a:bodyPr rtlCol="0">
            <a:noAutofit/>
          </a:bodyPr>
          <a:lstStyle>
            <a:lvl1pPr marL="0" indent="0">
              <a:buNone/>
              <a:defRPr sz="2400" b="1">
                <a:latin typeface="Arial" panose="020B0604020202020204" pitchFamily="34" charset="0"/>
              </a:defRPr>
            </a:lvl1pPr>
            <a:lvl2pPr marL="457200" indent="0">
              <a:buNone/>
              <a:defRPr sz="2000" b="1">
                <a:latin typeface="Arial" panose="020B0604020202020204" pitchFamily="34" charset="0"/>
              </a:defRPr>
            </a:lvl2pPr>
            <a:lvl3pPr marL="914400" indent="0">
              <a:buNone/>
              <a:defRPr sz="1800" b="1">
                <a:latin typeface="Arial" panose="020B0604020202020204" pitchFamily="34" charset="0"/>
              </a:defRPr>
            </a:lvl3pPr>
            <a:lvl4pPr marL="1371600" indent="0">
              <a:buNone/>
              <a:defRPr sz="1600" b="1">
                <a:latin typeface="Arial" panose="020B0604020202020204" pitchFamily="34" charset="0"/>
              </a:defRPr>
            </a:lvl4pPr>
            <a:lvl5pPr marL="1828800" indent="0">
              <a:buNone/>
              <a:defRPr sz="1600" b="1">
                <a:latin typeface="Arial" panose="020B0604020202020204" pitchFamily="34" charset="0"/>
              </a:defRPr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15" name="Объект 2">
            <a:extLst>
              <a:ext uri="{FF2B5EF4-FFF2-40B4-BE49-F238E27FC236}">
                <a16:creationId xmlns:a16="http://schemas.microsoft.com/office/drawing/2014/main" xmlns="" id="{1B05BEE9-8BC0-EC44-B913-DB6426DF2EA7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4683788" y="2003804"/>
            <a:ext cx="3173278" cy="522514"/>
          </a:xfrm>
        </p:spPr>
        <p:txBody>
          <a:bodyPr rtlCol="0">
            <a:noAutofit/>
          </a:bodyPr>
          <a:lstStyle>
            <a:lvl1pPr marL="0" indent="0">
              <a:buNone/>
              <a:defRPr sz="2400" b="1">
                <a:latin typeface="Arial" panose="020B0604020202020204" pitchFamily="34" charset="0"/>
              </a:defRPr>
            </a:lvl1pPr>
            <a:lvl2pPr marL="457200" indent="0">
              <a:buNone/>
              <a:defRPr sz="2000" b="1">
                <a:latin typeface="Arial" panose="020B0604020202020204" pitchFamily="34" charset="0"/>
              </a:defRPr>
            </a:lvl2pPr>
            <a:lvl3pPr marL="914400" indent="0">
              <a:buNone/>
              <a:defRPr sz="1800" b="1">
                <a:latin typeface="Arial" panose="020B0604020202020204" pitchFamily="34" charset="0"/>
              </a:defRPr>
            </a:lvl3pPr>
            <a:lvl4pPr marL="1371600" indent="0">
              <a:buNone/>
              <a:defRPr sz="1600" b="1">
                <a:latin typeface="Arial" panose="020B0604020202020204" pitchFamily="34" charset="0"/>
              </a:defRPr>
            </a:lvl4pPr>
            <a:lvl5pPr marL="1828800" indent="0">
              <a:buNone/>
              <a:defRPr sz="1600" b="1">
                <a:latin typeface="Arial" panose="020B0604020202020204" pitchFamily="34" charset="0"/>
              </a:defRPr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16" name="Объект 2">
            <a:extLst>
              <a:ext uri="{FF2B5EF4-FFF2-40B4-BE49-F238E27FC236}">
                <a16:creationId xmlns:a16="http://schemas.microsoft.com/office/drawing/2014/main" xmlns="" id="{43D62993-A055-DF4F-9286-4FFE3A5C7FD7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8200082" y="2526318"/>
            <a:ext cx="3173279" cy="2828613"/>
          </a:xfrm>
        </p:spPr>
        <p:txBody>
          <a:bodyPr rtlCol="0">
            <a:noAutofit/>
          </a:bodyPr>
          <a:lstStyle>
            <a:lvl1pPr marL="0" indent="0">
              <a:buNone/>
              <a:defRPr sz="2000">
                <a:latin typeface="Arial" panose="020B0604020202020204" pitchFamily="34" charset="0"/>
              </a:defRPr>
            </a:lvl1pPr>
            <a:lvl2pPr marL="457200" indent="0">
              <a:buNone/>
              <a:defRPr sz="1800">
                <a:latin typeface="Arial" panose="020B0604020202020204" pitchFamily="34" charset="0"/>
              </a:defRPr>
            </a:lvl2pPr>
            <a:lvl3pPr marL="914400" indent="0">
              <a:buNone/>
              <a:defRPr sz="1600">
                <a:latin typeface="Arial" panose="020B0604020202020204" pitchFamily="34" charset="0"/>
              </a:defRPr>
            </a:lvl3pPr>
            <a:lvl4pPr marL="1371600" indent="0">
              <a:buNone/>
              <a:defRPr sz="1400">
                <a:latin typeface="Arial" panose="020B0604020202020204" pitchFamily="34" charset="0"/>
              </a:defRPr>
            </a:lvl4pPr>
            <a:lvl5pPr marL="1828800" indent="0">
              <a:buNone/>
              <a:defRPr sz="1400">
                <a:latin typeface="Arial" panose="020B0604020202020204" pitchFamily="34" charset="0"/>
              </a:defRPr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17" name="Объект 2">
            <a:extLst>
              <a:ext uri="{FF2B5EF4-FFF2-40B4-BE49-F238E27FC236}">
                <a16:creationId xmlns:a16="http://schemas.microsoft.com/office/drawing/2014/main" xmlns="" id="{A896DA2E-4448-254C-86D1-9E16E63CC6A0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8200083" y="2003804"/>
            <a:ext cx="3173278" cy="522514"/>
          </a:xfrm>
        </p:spPr>
        <p:txBody>
          <a:bodyPr rtlCol="0">
            <a:noAutofit/>
          </a:bodyPr>
          <a:lstStyle>
            <a:lvl1pPr marL="0" indent="0">
              <a:buNone/>
              <a:defRPr sz="2400" b="1">
                <a:latin typeface="Arial" panose="020B0604020202020204" pitchFamily="34" charset="0"/>
              </a:defRPr>
            </a:lvl1pPr>
            <a:lvl2pPr marL="457200" indent="0">
              <a:buNone/>
              <a:defRPr sz="2000" b="1">
                <a:latin typeface="Arial" panose="020B0604020202020204" pitchFamily="34" charset="0"/>
              </a:defRPr>
            </a:lvl2pPr>
            <a:lvl3pPr marL="914400" indent="0">
              <a:buNone/>
              <a:defRPr sz="1800" b="1">
                <a:latin typeface="Arial" panose="020B0604020202020204" pitchFamily="34" charset="0"/>
              </a:defRPr>
            </a:lvl3pPr>
            <a:lvl4pPr marL="1371600" indent="0">
              <a:buNone/>
              <a:defRPr sz="1600" b="1">
                <a:latin typeface="Arial" panose="020B0604020202020204" pitchFamily="34" charset="0"/>
              </a:defRPr>
            </a:lvl4pPr>
            <a:lvl5pPr marL="1828800" indent="0">
              <a:buNone/>
              <a:defRPr sz="1600" b="1">
                <a:latin typeface="Arial" panose="020B0604020202020204" pitchFamily="34" charset="0"/>
              </a:defRPr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12" name="Номер слайда 5">
            <a:extLst>
              <a:ext uri="{FF2B5EF4-FFF2-40B4-BE49-F238E27FC236}">
                <a16:creationId xmlns:a16="http://schemas.microsoft.com/office/drawing/2014/main" xmlns="" id="{1FE54918-A625-F64F-A42E-A427E9B2D4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53276" y="6356350"/>
            <a:ext cx="1657723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accent2"/>
                </a:solidFill>
                <a:latin typeface="Arial" panose="020B0604020202020204" pitchFamily="34" charset="0"/>
              </a:defRPr>
            </a:lvl1pPr>
          </a:lstStyle>
          <a:p>
            <a:fld id="{294A09A9-5501-47C1-A89A-A340965A2BE2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xmlns="" val="27569764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Конец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94248F2-5264-4601-AA0B-6C092F77F2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67494" y="1122363"/>
            <a:ext cx="6220278" cy="2387600"/>
          </a:xfrm>
        </p:spPr>
        <p:txBody>
          <a:bodyPr rtlCol="0" anchor="b">
            <a:noAutofit/>
          </a:bodyPr>
          <a:lstStyle>
            <a:lvl1pPr algn="l">
              <a:defRPr sz="6000" b="1">
                <a:latin typeface="Arial" panose="020B0604020202020204" pitchFamily="34" charset="0"/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DCFB69D3-5632-4285-A209-9DCA67DA66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67493" y="3602038"/>
            <a:ext cx="6220277" cy="2247219"/>
          </a:xfrm>
        </p:spPr>
        <p:txBody>
          <a:bodyPr rtlCol="0">
            <a:noAutofit/>
          </a:bodyPr>
          <a:lstStyle>
            <a:lvl1pPr marL="0" indent="0" algn="l">
              <a:buNone/>
              <a:defRPr sz="2800">
                <a:latin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/>
              <a:t>Образец подзаголовка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9AC79249-FDC0-364D-A734-AE1DE1605D28}"/>
              </a:ext>
            </a:extLst>
          </p:cNvPr>
          <p:cNvSpPr/>
          <p:nvPr userDrawn="1"/>
        </p:nvSpPr>
        <p:spPr>
          <a:xfrm>
            <a:off x="8264426" y="0"/>
            <a:ext cx="3927574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>
              <a:latin typeface="Arial" panose="020B0604020202020204" pitchFamily="34" charset="0"/>
            </a:endParaRPr>
          </a:p>
        </p:txBody>
      </p:sp>
      <p:grpSp>
        <p:nvGrpSpPr>
          <p:cNvPr id="6" name="Группа 5">
            <a:extLst>
              <a:ext uri="{FF2B5EF4-FFF2-40B4-BE49-F238E27FC236}">
                <a16:creationId xmlns:a16="http://schemas.microsoft.com/office/drawing/2014/main" xmlns="" id="{F15FBB50-09C8-B64E-AE57-67C5E70810CB}"/>
              </a:ext>
            </a:extLst>
          </p:cNvPr>
          <p:cNvGrpSpPr/>
          <p:nvPr userDrawn="1"/>
        </p:nvGrpSpPr>
        <p:grpSpPr>
          <a:xfrm>
            <a:off x="8264427" y="3685939"/>
            <a:ext cx="3927573" cy="3178856"/>
            <a:chOff x="9857014" y="13834"/>
            <a:chExt cx="2334986" cy="1881641"/>
          </a:xfrm>
        </p:grpSpPr>
        <p:sp>
          <p:nvSpPr>
            <p:cNvPr id="15" name="Полилиния 14">
              <a:extLst>
                <a:ext uri="{FF2B5EF4-FFF2-40B4-BE49-F238E27FC236}">
                  <a16:creationId xmlns:a16="http://schemas.microsoft.com/office/drawing/2014/main" xmlns="" id="{EFBF1E52-11FA-DC48-B7AD-75734232FFE8}"/>
                </a:ext>
              </a:extLst>
            </p:cNvPr>
            <p:cNvSpPr/>
            <p:nvPr userDrawn="1"/>
          </p:nvSpPr>
          <p:spPr>
            <a:xfrm rot="5400000" flipH="1" flipV="1">
              <a:off x="10667433" y="370908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ru-RU" noProof="0">
                <a:latin typeface="Arial" panose="020B0604020202020204" pitchFamily="34" charset="0"/>
              </a:endParaRPr>
            </a:p>
          </p:txBody>
        </p:sp>
        <p:sp>
          <p:nvSpPr>
            <p:cNvPr id="16" name="Полилиния 15">
              <a:extLst>
                <a:ext uri="{FF2B5EF4-FFF2-40B4-BE49-F238E27FC236}">
                  <a16:creationId xmlns:a16="http://schemas.microsoft.com/office/drawing/2014/main" xmlns="" id="{4850B620-49F5-3748-84AF-682555D52792}"/>
                </a:ext>
              </a:extLst>
            </p:cNvPr>
            <p:cNvSpPr/>
            <p:nvPr userDrawn="1"/>
          </p:nvSpPr>
          <p:spPr>
            <a:xfrm rot="16200000" flipV="1">
              <a:off x="9499940" y="370908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ru-RU" noProof="0">
                <a:latin typeface="Arial" panose="020B0604020202020204" pitchFamily="34" charset="0"/>
              </a:endParaRPr>
            </a:p>
          </p:txBody>
        </p:sp>
      </p:grpSp>
      <p:sp>
        <p:nvSpPr>
          <p:cNvPr id="22" name="Полилиния 21">
            <a:extLst>
              <a:ext uri="{FF2B5EF4-FFF2-40B4-BE49-F238E27FC236}">
                <a16:creationId xmlns:a16="http://schemas.microsoft.com/office/drawing/2014/main" xmlns="" id="{BC68F289-2744-2F48-893A-3F17911625C8}"/>
              </a:ext>
            </a:extLst>
          </p:cNvPr>
          <p:cNvSpPr/>
          <p:nvPr userDrawn="1"/>
        </p:nvSpPr>
        <p:spPr>
          <a:xfrm>
            <a:off x="0" y="-1"/>
            <a:ext cx="1167493" cy="1167493"/>
          </a:xfrm>
          <a:custGeom>
            <a:avLst/>
            <a:gdLst>
              <a:gd name="connsiteX0" fmla="*/ 0 w 862693"/>
              <a:gd name="connsiteY0" fmla="*/ 0 h 862693"/>
              <a:gd name="connsiteX1" fmla="*/ 862693 w 862693"/>
              <a:gd name="connsiteY1" fmla="*/ 0 h 862693"/>
              <a:gd name="connsiteX2" fmla="*/ 0 w 862693"/>
              <a:gd name="connsiteY2" fmla="*/ 862693 h 862693"/>
              <a:gd name="connsiteX3" fmla="*/ 0 w 862693"/>
              <a:gd name="connsiteY3" fmla="*/ 0 h 862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62693" h="862693">
                <a:moveTo>
                  <a:pt x="0" y="0"/>
                </a:moveTo>
                <a:lnTo>
                  <a:pt x="862693" y="0"/>
                </a:lnTo>
                <a:cubicBezTo>
                  <a:pt x="862693" y="476453"/>
                  <a:pt x="476452" y="862693"/>
                  <a:pt x="0" y="8626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ru-RU" noProof="0">
              <a:latin typeface="Arial" panose="020B0604020202020204" pitchFamily="34" charset="0"/>
            </a:endParaRPr>
          </a:p>
        </p:txBody>
      </p:sp>
      <p:sp>
        <p:nvSpPr>
          <p:cNvPr id="17" name="Полилиния 16">
            <a:extLst>
              <a:ext uri="{FF2B5EF4-FFF2-40B4-BE49-F238E27FC236}">
                <a16:creationId xmlns:a16="http://schemas.microsoft.com/office/drawing/2014/main" xmlns="" id="{39563C76-BC00-DE47-88F5-C24D3CE3325A}"/>
              </a:ext>
            </a:extLst>
          </p:cNvPr>
          <p:cNvSpPr/>
          <p:nvPr userDrawn="1"/>
        </p:nvSpPr>
        <p:spPr>
          <a:xfrm>
            <a:off x="10228214" y="-1"/>
            <a:ext cx="1963787" cy="3178856"/>
          </a:xfrm>
          <a:custGeom>
            <a:avLst/>
            <a:gdLst>
              <a:gd name="connsiteX0" fmla="*/ 0 w 1963787"/>
              <a:gd name="connsiteY0" fmla="*/ 0 h 3178856"/>
              <a:gd name="connsiteX1" fmla="*/ 1963787 w 1963787"/>
              <a:gd name="connsiteY1" fmla="*/ 0 h 3178856"/>
              <a:gd name="connsiteX2" fmla="*/ 1963787 w 1963787"/>
              <a:gd name="connsiteY2" fmla="*/ 1967129 h 3178856"/>
              <a:gd name="connsiteX3" fmla="*/ 1963787 w 1963787"/>
              <a:gd name="connsiteY3" fmla="*/ 2349671 h 3178856"/>
              <a:gd name="connsiteX4" fmla="*/ 1963787 w 1963787"/>
              <a:gd name="connsiteY4" fmla="*/ 3178856 h 3178856"/>
              <a:gd name="connsiteX5" fmla="*/ 1963753 w 1963787"/>
              <a:gd name="connsiteY5" fmla="*/ 3178856 h 3178856"/>
              <a:gd name="connsiteX6" fmla="*/ 1763002 w 1963787"/>
              <a:gd name="connsiteY6" fmla="*/ 3168629 h 3178856"/>
              <a:gd name="connsiteX7" fmla="*/ 0 w 1963787"/>
              <a:gd name="connsiteY7" fmla="*/ 1197921 h 3178856"/>
              <a:gd name="connsiteX8" fmla="*/ 0 w 1963787"/>
              <a:gd name="connsiteY8" fmla="*/ 1039961 h 3178856"/>
              <a:gd name="connsiteX9" fmla="*/ 0 w 1963787"/>
              <a:gd name="connsiteY9" fmla="*/ 0 h 3178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963787" h="3178856">
                <a:moveTo>
                  <a:pt x="0" y="0"/>
                </a:moveTo>
                <a:lnTo>
                  <a:pt x="1963787" y="0"/>
                </a:lnTo>
                <a:lnTo>
                  <a:pt x="1963787" y="1967129"/>
                </a:lnTo>
                <a:lnTo>
                  <a:pt x="1963787" y="2349671"/>
                </a:lnTo>
                <a:lnTo>
                  <a:pt x="1963787" y="3178856"/>
                </a:lnTo>
                <a:lnTo>
                  <a:pt x="1963753" y="3178856"/>
                </a:lnTo>
                <a:lnTo>
                  <a:pt x="1763002" y="3168629"/>
                </a:lnTo>
                <a:cubicBezTo>
                  <a:pt x="772749" y="3067186"/>
                  <a:pt x="0" y="2223585"/>
                  <a:pt x="0" y="1197921"/>
                </a:cubicBezTo>
                <a:lnTo>
                  <a:pt x="0" y="1039961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ru-RU" noProof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447069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7492" y="381000"/>
            <a:ext cx="9779183" cy="1325563"/>
          </a:xfrm>
        </p:spPr>
        <p:txBody>
          <a:bodyPr rtlCol="0" anchor="b">
            <a:noAutofit/>
          </a:bodyPr>
          <a:lstStyle>
            <a:lvl1pPr>
              <a:defRPr sz="4800" b="1">
                <a:latin typeface="Arial" panose="020B0604020202020204" pitchFamily="34" charset="0"/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8A6FC6F2-80B4-49A7-9448-33FE2DF0E96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167493" y="2017467"/>
            <a:ext cx="9779182" cy="3366815"/>
          </a:xfrm>
        </p:spPr>
        <p:txBody>
          <a:bodyPr rtlCol="0">
            <a:noAutofit/>
          </a:bodyPr>
          <a:lstStyle>
            <a:lvl1pPr marL="0" indent="0">
              <a:buNone/>
              <a:defRPr>
                <a:latin typeface="Arial" panose="020B0604020202020204" pitchFamily="34" charset="0"/>
              </a:defRPr>
            </a:lvl1pPr>
            <a:lvl2pPr marL="457200" indent="0">
              <a:buNone/>
              <a:defRPr>
                <a:latin typeface="Arial" panose="020B0604020202020204" pitchFamily="34" charset="0"/>
              </a:defRPr>
            </a:lvl2pPr>
            <a:lvl3pPr marL="914400" indent="0">
              <a:buNone/>
              <a:defRPr>
                <a:latin typeface="Arial" panose="020B0604020202020204" pitchFamily="34" charset="0"/>
              </a:defRPr>
            </a:lvl3pPr>
            <a:lvl4pPr marL="1371600" indent="0">
              <a:buNone/>
              <a:defRPr>
                <a:latin typeface="Arial" panose="020B0604020202020204" pitchFamily="34" charset="0"/>
              </a:defRPr>
            </a:lvl4pPr>
            <a:lvl5pPr marL="1828800" indent="0">
              <a:buNone/>
              <a:defRPr>
                <a:latin typeface="Arial" panose="020B0604020202020204" pitchFamily="34" charset="0"/>
              </a:defRPr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Полилиния 3">
            <a:extLst>
              <a:ext uri="{FF2B5EF4-FFF2-40B4-BE49-F238E27FC236}">
                <a16:creationId xmlns:a16="http://schemas.microsoft.com/office/drawing/2014/main" xmlns="" id="{6A7F6A3F-E1DD-A246-9A6D-5F9B18BA2588}"/>
              </a:ext>
            </a:extLst>
          </p:cNvPr>
          <p:cNvSpPr/>
          <p:nvPr userDrawn="1"/>
        </p:nvSpPr>
        <p:spPr>
          <a:xfrm flipH="1">
            <a:off x="8580896" y="1"/>
            <a:ext cx="3611104" cy="3611104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0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lnTo>
                  <a:pt x="1167493" y="0"/>
                </a:lnTo>
                <a:cubicBezTo>
                  <a:pt x="522704" y="0"/>
                  <a:pt x="0" y="522704"/>
                  <a:pt x="0" y="11674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ru-RU" noProof="0">
              <a:latin typeface="Arial" panose="020B0604020202020204" pitchFamily="34" charset="0"/>
            </a:endParaRPr>
          </a:p>
        </p:txBody>
      </p:sp>
      <p:sp>
        <p:nvSpPr>
          <p:cNvPr id="5" name="Полилиния 4">
            <a:extLst>
              <a:ext uri="{FF2B5EF4-FFF2-40B4-BE49-F238E27FC236}">
                <a16:creationId xmlns:a16="http://schemas.microsoft.com/office/drawing/2014/main" xmlns="" id="{055FD0FC-C8FF-6741-A364-A29CDC6F9495}"/>
              </a:ext>
            </a:extLst>
          </p:cNvPr>
          <p:cNvSpPr/>
          <p:nvPr userDrawn="1"/>
        </p:nvSpPr>
        <p:spPr>
          <a:xfrm flipH="1">
            <a:off x="8580896" y="3246896"/>
            <a:ext cx="3611104" cy="3611104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1167493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cubicBezTo>
                  <a:pt x="0" y="644789"/>
                  <a:pt x="522704" y="1167493"/>
                  <a:pt x="1167493" y="1167493"/>
                </a:cubicBezTo>
                <a:lnTo>
                  <a:pt x="0" y="116749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ru-RU" noProof="0">
              <a:latin typeface="Arial" panose="020B0604020202020204" pitchFamily="34" charset="0"/>
            </a:endParaRPr>
          </a:p>
        </p:txBody>
      </p:sp>
      <p:sp>
        <p:nvSpPr>
          <p:cNvPr id="6" name="Полилиния 5">
            <a:extLst>
              <a:ext uri="{FF2B5EF4-FFF2-40B4-BE49-F238E27FC236}">
                <a16:creationId xmlns:a16="http://schemas.microsoft.com/office/drawing/2014/main" xmlns="" id="{D11C9832-A021-954E-A34F-2988D1189AE9}"/>
              </a:ext>
            </a:extLst>
          </p:cNvPr>
          <p:cNvSpPr/>
          <p:nvPr userDrawn="1"/>
        </p:nvSpPr>
        <p:spPr>
          <a:xfrm>
            <a:off x="1" y="0"/>
            <a:ext cx="933856" cy="933856"/>
          </a:xfrm>
          <a:custGeom>
            <a:avLst/>
            <a:gdLst>
              <a:gd name="connsiteX0" fmla="*/ 0 w 862693"/>
              <a:gd name="connsiteY0" fmla="*/ 0 h 862693"/>
              <a:gd name="connsiteX1" fmla="*/ 862693 w 862693"/>
              <a:gd name="connsiteY1" fmla="*/ 0 h 862693"/>
              <a:gd name="connsiteX2" fmla="*/ 0 w 862693"/>
              <a:gd name="connsiteY2" fmla="*/ 862693 h 862693"/>
              <a:gd name="connsiteX3" fmla="*/ 0 w 862693"/>
              <a:gd name="connsiteY3" fmla="*/ 0 h 862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62693" h="862693">
                <a:moveTo>
                  <a:pt x="0" y="0"/>
                </a:moveTo>
                <a:lnTo>
                  <a:pt x="862693" y="0"/>
                </a:lnTo>
                <a:cubicBezTo>
                  <a:pt x="862693" y="476453"/>
                  <a:pt x="476452" y="862693"/>
                  <a:pt x="0" y="8626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ru-RU" noProof="0">
              <a:latin typeface="Arial" panose="020B0604020202020204" pitchFamily="34" charset="0"/>
            </a:endParaRPr>
          </a:p>
        </p:txBody>
      </p:sp>
      <p:grpSp>
        <p:nvGrpSpPr>
          <p:cNvPr id="9" name="Группа 8">
            <a:extLst>
              <a:ext uri="{FF2B5EF4-FFF2-40B4-BE49-F238E27FC236}">
                <a16:creationId xmlns:a16="http://schemas.microsoft.com/office/drawing/2014/main" xmlns="" id="{9861BC34-DFBF-2D4F-B463-FCFBC08391FF}"/>
              </a:ext>
            </a:extLst>
          </p:cNvPr>
          <p:cNvGrpSpPr/>
          <p:nvPr userDrawn="1"/>
        </p:nvGrpSpPr>
        <p:grpSpPr>
          <a:xfrm>
            <a:off x="8082092" y="5590903"/>
            <a:ext cx="1572380" cy="1267097"/>
            <a:chOff x="7413403" y="4976359"/>
            <a:chExt cx="2334986" cy="1881641"/>
          </a:xfrm>
        </p:grpSpPr>
        <p:sp>
          <p:nvSpPr>
            <p:cNvPr id="7" name="Полилиния 6">
              <a:extLst>
                <a:ext uri="{FF2B5EF4-FFF2-40B4-BE49-F238E27FC236}">
                  <a16:creationId xmlns:a16="http://schemas.microsoft.com/office/drawing/2014/main" xmlns="" id="{55C37C19-F268-4A43-A0D4-3B1B38D48952}"/>
                </a:ext>
              </a:extLst>
            </p:cNvPr>
            <p:cNvSpPr/>
            <p:nvPr userDrawn="1"/>
          </p:nvSpPr>
          <p:spPr>
            <a:xfrm rot="5400000" flipH="1" flipV="1">
              <a:off x="8223822" y="5333433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ru-RU" noProof="0">
                <a:latin typeface="Arial" panose="020B0604020202020204" pitchFamily="34" charset="0"/>
              </a:endParaRPr>
            </a:p>
          </p:txBody>
        </p:sp>
        <p:sp>
          <p:nvSpPr>
            <p:cNvPr id="8" name="Полилиния 7">
              <a:extLst>
                <a:ext uri="{FF2B5EF4-FFF2-40B4-BE49-F238E27FC236}">
                  <a16:creationId xmlns:a16="http://schemas.microsoft.com/office/drawing/2014/main" xmlns="" id="{E4F760E5-9D5D-E44F-AEBF-20CA8DE87D11}"/>
                </a:ext>
              </a:extLst>
            </p:cNvPr>
            <p:cNvSpPr/>
            <p:nvPr userDrawn="1"/>
          </p:nvSpPr>
          <p:spPr>
            <a:xfrm rot="16200000" flipV="1">
              <a:off x="7056329" y="5333433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ru-RU" noProof="0">
                <a:latin typeface="Arial" panose="020B0604020202020204" pitchFamily="34" charset="0"/>
              </a:endParaRPr>
            </a:p>
          </p:txBody>
        </p:sp>
      </p:grpSp>
      <p:sp>
        <p:nvSpPr>
          <p:cNvPr id="10" name="Дата 3">
            <a:extLst>
              <a:ext uri="{FF2B5EF4-FFF2-40B4-BE49-F238E27FC236}">
                <a16:creationId xmlns:a16="http://schemas.microsoft.com/office/drawing/2014/main" xmlns="" id="{7536C149-3EFE-A94E-902D-57CED00B2C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810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200">
                <a:solidFill>
                  <a:schemeClr val="accent3"/>
                </a:solidFill>
                <a:latin typeface="Arial" panose="020B0604020202020204" pitchFamily="34" charset="0"/>
              </a:defRPr>
            </a:lvl1pPr>
          </a:lstStyle>
          <a:p>
            <a:fld id="{21314A10-1709-4319-A9C8-2A42B5467D8F}" type="datetime1">
              <a:rPr lang="ru-RU" noProof="0" smtClean="0"/>
              <a:pPr/>
              <a:t>20.09.2023</a:t>
            </a:fld>
            <a:endParaRPr lang="ru-RU" noProof="0"/>
          </a:p>
        </p:txBody>
      </p:sp>
      <p:sp>
        <p:nvSpPr>
          <p:cNvPr id="11" name="Нижний колонтитул 4">
            <a:extLst>
              <a:ext uri="{FF2B5EF4-FFF2-40B4-BE49-F238E27FC236}">
                <a16:creationId xmlns:a16="http://schemas.microsoft.com/office/drawing/2014/main" xmlns="" id="{53CA1E78-F17D-F34D-9F81-0DBF44F378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>
                <a:solidFill>
                  <a:schemeClr val="accent3"/>
                </a:solidFill>
                <a:latin typeface="Arial" panose="020B0604020202020204" pitchFamily="34" charset="0"/>
              </a:defRPr>
            </a:lvl1pPr>
          </a:lstStyle>
          <a:p>
            <a:r>
              <a:rPr lang="ru-RU" noProof="0"/>
              <a:t>ЗАГОЛОВОК ПРЕЗЕНТАЦИИ</a:t>
            </a:r>
          </a:p>
        </p:txBody>
      </p:sp>
      <p:sp>
        <p:nvSpPr>
          <p:cNvPr id="12" name="Номер слайда 5">
            <a:extLst>
              <a:ext uri="{FF2B5EF4-FFF2-40B4-BE49-F238E27FC236}">
                <a16:creationId xmlns:a16="http://schemas.microsoft.com/office/drawing/2014/main" xmlns="" id="{1FE54918-A625-F64F-A42E-A427E9B2D4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53276" y="6356350"/>
            <a:ext cx="1657723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accent2"/>
                </a:solidFill>
                <a:latin typeface="Arial" panose="020B0604020202020204" pitchFamily="34" charset="0"/>
              </a:defRPr>
            </a:lvl1pPr>
          </a:lstStyle>
          <a:p>
            <a:fld id="{294A09A9-5501-47C1-A89A-A340965A2BE2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xmlns="" val="27822712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2A62587F-7496-384A-AF40-18FC8CF0709D}"/>
              </a:ext>
            </a:extLst>
          </p:cNvPr>
          <p:cNvSpPr/>
          <p:nvPr userDrawn="1"/>
        </p:nvSpPr>
        <p:spPr>
          <a:xfrm>
            <a:off x="0" y="2286002"/>
            <a:ext cx="12208822" cy="4572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>
              <a:latin typeface="Arial" panose="020B0604020202020204" pitchFamily="34" charset="0"/>
            </a:endParaRPr>
          </a:p>
        </p:txBody>
      </p:sp>
      <p:sp>
        <p:nvSpPr>
          <p:cNvPr id="12" name="Полилиния 11">
            <a:extLst>
              <a:ext uri="{FF2B5EF4-FFF2-40B4-BE49-F238E27FC236}">
                <a16:creationId xmlns:a16="http://schemas.microsoft.com/office/drawing/2014/main" xmlns="" id="{84DB028B-A475-224B-B675-A15A56CAD0BF}"/>
              </a:ext>
            </a:extLst>
          </p:cNvPr>
          <p:cNvSpPr/>
          <p:nvPr userDrawn="1"/>
        </p:nvSpPr>
        <p:spPr>
          <a:xfrm flipH="1">
            <a:off x="8597718" y="3246896"/>
            <a:ext cx="3611104" cy="3611104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1167493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cubicBezTo>
                  <a:pt x="0" y="644789"/>
                  <a:pt x="522704" y="1167493"/>
                  <a:pt x="1167493" y="1167493"/>
                </a:cubicBezTo>
                <a:lnTo>
                  <a:pt x="0" y="116749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ru-RU" noProof="0">
              <a:latin typeface="Arial" panose="020B0604020202020204" pitchFamily="34" charset="0"/>
            </a:endParaRPr>
          </a:p>
        </p:txBody>
      </p:sp>
      <p:sp>
        <p:nvSpPr>
          <p:cNvPr id="14" name="Полилиния 13">
            <a:extLst>
              <a:ext uri="{FF2B5EF4-FFF2-40B4-BE49-F238E27FC236}">
                <a16:creationId xmlns:a16="http://schemas.microsoft.com/office/drawing/2014/main" xmlns="" id="{61C34955-105B-4D4D-B51D-754C5D38A85D}"/>
              </a:ext>
            </a:extLst>
          </p:cNvPr>
          <p:cNvSpPr/>
          <p:nvPr userDrawn="1"/>
        </p:nvSpPr>
        <p:spPr>
          <a:xfrm>
            <a:off x="1" y="0"/>
            <a:ext cx="933856" cy="933856"/>
          </a:xfrm>
          <a:custGeom>
            <a:avLst/>
            <a:gdLst>
              <a:gd name="connsiteX0" fmla="*/ 0 w 862693"/>
              <a:gd name="connsiteY0" fmla="*/ 0 h 862693"/>
              <a:gd name="connsiteX1" fmla="*/ 862693 w 862693"/>
              <a:gd name="connsiteY1" fmla="*/ 0 h 862693"/>
              <a:gd name="connsiteX2" fmla="*/ 0 w 862693"/>
              <a:gd name="connsiteY2" fmla="*/ 862693 h 862693"/>
              <a:gd name="connsiteX3" fmla="*/ 0 w 862693"/>
              <a:gd name="connsiteY3" fmla="*/ 0 h 862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62693" h="862693">
                <a:moveTo>
                  <a:pt x="0" y="0"/>
                </a:moveTo>
                <a:lnTo>
                  <a:pt x="862693" y="0"/>
                </a:lnTo>
                <a:cubicBezTo>
                  <a:pt x="862693" y="476453"/>
                  <a:pt x="476452" y="862693"/>
                  <a:pt x="0" y="8626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ru-RU" noProof="0">
              <a:latin typeface="Arial" panose="020B0604020202020204" pitchFamily="34" charset="0"/>
            </a:endParaRPr>
          </a:p>
        </p:txBody>
      </p:sp>
      <p:sp>
        <p:nvSpPr>
          <p:cNvPr id="15" name="Полилиния 14">
            <a:extLst>
              <a:ext uri="{FF2B5EF4-FFF2-40B4-BE49-F238E27FC236}">
                <a16:creationId xmlns:a16="http://schemas.microsoft.com/office/drawing/2014/main" xmlns="" id="{2734DEB1-EC02-2E42-9292-4ADD115060A5}"/>
              </a:ext>
            </a:extLst>
          </p:cNvPr>
          <p:cNvSpPr/>
          <p:nvPr userDrawn="1"/>
        </p:nvSpPr>
        <p:spPr>
          <a:xfrm rot="5400000" flipH="1" flipV="1">
            <a:off x="10344100" y="438098"/>
            <a:ext cx="2285999" cy="1409801"/>
          </a:xfrm>
          <a:custGeom>
            <a:avLst/>
            <a:gdLst>
              <a:gd name="connsiteX0" fmla="*/ 1881641 w 1881641"/>
              <a:gd name="connsiteY0" fmla="*/ 1167473 h 1167493"/>
              <a:gd name="connsiteX1" fmla="*/ 1881641 w 1881641"/>
              <a:gd name="connsiteY1" fmla="*/ 1167493 h 1167493"/>
              <a:gd name="connsiteX2" fmla="*/ 1167493 w 1881641"/>
              <a:gd name="connsiteY2" fmla="*/ 1167493 h 1167493"/>
              <a:gd name="connsiteX3" fmla="*/ 0 w 1881641"/>
              <a:gd name="connsiteY3" fmla="*/ 0 h 1167493"/>
              <a:gd name="connsiteX4" fmla="*/ 714149 w 1881641"/>
              <a:gd name="connsiteY4" fmla="*/ 0 h 1167493"/>
              <a:gd name="connsiteX5" fmla="*/ 1875614 w 1881641"/>
              <a:gd name="connsiteY5" fmla="*/ 1048124 h 1167493"/>
              <a:gd name="connsiteX6" fmla="*/ 1881641 w 1881641"/>
              <a:gd name="connsiteY6" fmla="*/ 1167473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81641" h="1167493">
                <a:moveTo>
                  <a:pt x="1881641" y="1167473"/>
                </a:moveTo>
                <a:lnTo>
                  <a:pt x="1881641" y="1167493"/>
                </a:lnTo>
                <a:lnTo>
                  <a:pt x="1167493" y="1167493"/>
                </a:lnTo>
                <a:cubicBezTo>
                  <a:pt x="522704" y="1167493"/>
                  <a:pt x="0" y="644789"/>
                  <a:pt x="0" y="0"/>
                </a:cubicBezTo>
                <a:lnTo>
                  <a:pt x="714149" y="0"/>
                </a:lnTo>
                <a:cubicBezTo>
                  <a:pt x="1318639" y="0"/>
                  <a:pt x="1815827" y="459408"/>
                  <a:pt x="1875614" y="1048124"/>
                </a:cubicBezTo>
                <a:lnTo>
                  <a:pt x="1881641" y="1167473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ru-RU" noProof="0">
              <a:latin typeface="Arial" panose="020B0604020202020204" pitchFamily="34" charset="0"/>
            </a:endParaRPr>
          </a:p>
        </p:txBody>
      </p:sp>
      <p:sp>
        <p:nvSpPr>
          <p:cNvPr id="13" name="Заголовок 1">
            <a:extLst>
              <a:ext uri="{FF2B5EF4-FFF2-40B4-BE49-F238E27FC236}">
                <a16:creationId xmlns:a16="http://schemas.microsoft.com/office/drawing/2014/main" xmlns="" id="{5E932F0D-7FC3-634B-932C-3625C16C8D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7492" y="381000"/>
            <a:ext cx="9779183" cy="1325563"/>
          </a:xfrm>
        </p:spPr>
        <p:txBody>
          <a:bodyPr rtlCol="0" anchor="b">
            <a:noAutofit/>
          </a:bodyPr>
          <a:lstStyle>
            <a:lvl1pPr>
              <a:defRPr sz="4800" b="1">
                <a:latin typeface="Arial" panose="020B0604020202020204" pitchFamily="34" charset="0"/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2E65DE34-CDB7-41F7-A95A-592B99558C69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167492" y="2653167"/>
            <a:ext cx="9779183" cy="3436483"/>
          </a:xfrm>
        </p:spPr>
        <p:txBody>
          <a:bodyPr rtlCol="0">
            <a:noAutofit/>
          </a:bodyPr>
          <a:lstStyle>
            <a:lvl1pPr marL="0" indent="0">
              <a:lnSpc>
                <a:spcPct val="150000"/>
              </a:lnSpc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8E95D4F5-F69B-42F6-8A9D-330F696E14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>
            <a:noAutofit/>
          </a:bodyPr>
          <a:lstStyle>
            <a:lvl1pPr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</a:lstStyle>
          <a:p>
            <a:fld id="{A2DF2193-8134-4486-89F6-62DB33FCB84D}" type="datetime1">
              <a:rPr lang="ru-RU" noProof="0" smtClean="0"/>
              <a:pPr/>
              <a:t>20.09.2023</a:t>
            </a:fld>
            <a:endParaRPr lang="ru-RU" noProof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A79A23A-2238-4904-8692-9F2DAE8B8F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>
            <a:noAutofit/>
          </a:bodyPr>
          <a:lstStyle>
            <a:lvl1pPr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</a:lstStyle>
          <a:p>
            <a:r>
              <a:rPr lang="ru-RU" noProof="0"/>
              <a:t>ЗАГОЛОВОК ПРЕЗЕНТАЦИИ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DB69FC35-DDC8-45FB-8ACB-21C15F57C1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06318" y="6356350"/>
            <a:ext cx="1604682" cy="365125"/>
          </a:xfrm>
        </p:spPr>
        <p:txBody>
          <a:bodyPr rtlCol="0">
            <a:noAutofit/>
          </a:bodyPr>
          <a:lstStyle>
            <a:lvl1pPr>
              <a:defRPr>
                <a:solidFill>
                  <a:schemeClr val="accent3"/>
                </a:solidFill>
                <a:latin typeface="Arial" panose="020B0604020202020204" pitchFamily="34" charset="0"/>
              </a:defRPr>
            </a:lvl1pPr>
          </a:lstStyle>
          <a:p>
            <a:fld id="{294A09A9-5501-47C1-A89A-A340965A2BE2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xmlns="" val="28026350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олилиния 22">
            <a:extLst>
              <a:ext uri="{FF2B5EF4-FFF2-40B4-BE49-F238E27FC236}">
                <a16:creationId xmlns:a16="http://schemas.microsoft.com/office/drawing/2014/main" xmlns="" id="{067EACEC-C2DD-EA42-8504-176673AD1F20}"/>
              </a:ext>
            </a:extLst>
          </p:cNvPr>
          <p:cNvSpPr/>
          <p:nvPr userDrawn="1"/>
        </p:nvSpPr>
        <p:spPr>
          <a:xfrm>
            <a:off x="0" y="0"/>
            <a:ext cx="8025490" cy="6858000"/>
          </a:xfrm>
          <a:custGeom>
            <a:avLst/>
            <a:gdLst>
              <a:gd name="connsiteX0" fmla="*/ 0 w 8025490"/>
              <a:gd name="connsiteY0" fmla="*/ 0 h 6858000"/>
              <a:gd name="connsiteX1" fmla="*/ 4596490 w 8025490"/>
              <a:gd name="connsiteY1" fmla="*/ 0 h 6858000"/>
              <a:gd name="connsiteX2" fmla="*/ 8025490 w 8025490"/>
              <a:gd name="connsiteY2" fmla="*/ 3429000 h 6858000"/>
              <a:gd name="connsiteX3" fmla="*/ 4596490 w 8025490"/>
              <a:gd name="connsiteY3" fmla="*/ 6858000 h 6858000"/>
              <a:gd name="connsiteX4" fmla="*/ 0 w 8025490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25490" h="6858000">
                <a:moveTo>
                  <a:pt x="0" y="0"/>
                </a:moveTo>
                <a:lnTo>
                  <a:pt x="4596490" y="0"/>
                </a:lnTo>
                <a:cubicBezTo>
                  <a:pt x="6490274" y="0"/>
                  <a:pt x="8025490" y="1535216"/>
                  <a:pt x="8025490" y="3429000"/>
                </a:cubicBezTo>
                <a:cubicBezTo>
                  <a:pt x="8025490" y="5322784"/>
                  <a:pt x="6490274" y="6858000"/>
                  <a:pt x="4596490" y="6858000"/>
                </a:cubicBez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ru-RU" noProof="0">
              <a:latin typeface="Arial" panose="020B0604020202020204" pitchFamily="34" charset="0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94248F2-5264-4601-AA0B-6C092F77F2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67494" y="1059400"/>
            <a:ext cx="6245912" cy="2387600"/>
          </a:xfrm>
        </p:spPr>
        <p:txBody>
          <a:bodyPr rtlCol="0" anchor="b">
            <a:noAutofit/>
          </a:bodyPr>
          <a:lstStyle>
            <a:lvl1pPr algn="l">
              <a:defRPr sz="6000" b="1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DCFB69D3-5632-4285-A209-9DCA67DA66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67494" y="3539075"/>
            <a:ext cx="6245912" cy="1406101"/>
          </a:xfrm>
        </p:spPr>
        <p:txBody>
          <a:bodyPr rtlCol="0">
            <a:no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/>
              <a:t>Образец подзаголовка</a:t>
            </a:r>
          </a:p>
        </p:txBody>
      </p:sp>
      <p:grpSp>
        <p:nvGrpSpPr>
          <p:cNvPr id="6" name="Группа 5">
            <a:extLst>
              <a:ext uri="{FF2B5EF4-FFF2-40B4-BE49-F238E27FC236}">
                <a16:creationId xmlns:a16="http://schemas.microsoft.com/office/drawing/2014/main" xmlns="" id="{89843C7E-5704-7A46-8974-F3BFA42E7310}"/>
              </a:ext>
            </a:extLst>
          </p:cNvPr>
          <p:cNvGrpSpPr/>
          <p:nvPr userDrawn="1"/>
        </p:nvGrpSpPr>
        <p:grpSpPr>
          <a:xfrm rot="16200000">
            <a:off x="8286528" y="2207195"/>
            <a:ext cx="3032351" cy="2443610"/>
            <a:chOff x="9857014" y="13834"/>
            <a:chExt cx="2334986" cy="1881641"/>
          </a:xfrm>
        </p:grpSpPr>
        <p:sp>
          <p:nvSpPr>
            <p:cNvPr id="15" name="Полилиния 14">
              <a:extLst>
                <a:ext uri="{FF2B5EF4-FFF2-40B4-BE49-F238E27FC236}">
                  <a16:creationId xmlns:a16="http://schemas.microsoft.com/office/drawing/2014/main" xmlns="" id="{EFBF1E52-11FA-DC48-B7AD-75734232FFE8}"/>
                </a:ext>
              </a:extLst>
            </p:cNvPr>
            <p:cNvSpPr/>
            <p:nvPr userDrawn="1"/>
          </p:nvSpPr>
          <p:spPr>
            <a:xfrm rot="5400000" flipH="1" flipV="1">
              <a:off x="10667433" y="370908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ru-RU" noProof="0">
                <a:latin typeface="Arial" panose="020B0604020202020204" pitchFamily="34" charset="0"/>
              </a:endParaRPr>
            </a:p>
          </p:txBody>
        </p:sp>
        <p:sp>
          <p:nvSpPr>
            <p:cNvPr id="16" name="Полилиния 15">
              <a:extLst>
                <a:ext uri="{FF2B5EF4-FFF2-40B4-BE49-F238E27FC236}">
                  <a16:creationId xmlns:a16="http://schemas.microsoft.com/office/drawing/2014/main" xmlns="" id="{4850B620-49F5-3748-84AF-682555D52792}"/>
                </a:ext>
              </a:extLst>
            </p:cNvPr>
            <p:cNvSpPr/>
            <p:nvPr userDrawn="1"/>
          </p:nvSpPr>
          <p:spPr>
            <a:xfrm rot="16200000" flipV="1">
              <a:off x="9499940" y="370908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ru-RU" noProof="0">
                <a:latin typeface="Arial" panose="020B0604020202020204" pitchFamily="34" charset="0"/>
              </a:endParaRPr>
            </a:p>
          </p:txBody>
        </p:sp>
      </p:grpSp>
      <p:sp>
        <p:nvSpPr>
          <p:cNvPr id="17" name="Полилиния 16">
            <a:extLst>
              <a:ext uri="{FF2B5EF4-FFF2-40B4-BE49-F238E27FC236}">
                <a16:creationId xmlns:a16="http://schemas.microsoft.com/office/drawing/2014/main" xmlns="" id="{0B179973-08D2-EF40-B516-35E75E906394}"/>
              </a:ext>
            </a:extLst>
          </p:cNvPr>
          <p:cNvSpPr/>
          <p:nvPr userDrawn="1"/>
        </p:nvSpPr>
        <p:spPr>
          <a:xfrm flipH="1">
            <a:off x="8580896" y="1"/>
            <a:ext cx="3611104" cy="3611104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0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lnTo>
                  <a:pt x="1167493" y="0"/>
                </a:lnTo>
                <a:cubicBezTo>
                  <a:pt x="522704" y="0"/>
                  <a:pt x="0" y="522704"/>
                  <a:pt x="0" y="11674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ru-RU" noProof="0">
              <a:latin typeface="Arial" panose="020B0604020202020204" pitchFamily="34" charset="0"/>
            </a:endParaRPr>
          </a:p>
        </p:txBody>
      </p:sp>
      <p:sp>
        <p:nvSpPr>
          <p:cNvPr id="18" name="Полилиния 17">
            <a:extLst>
              <a:ext uri="{FF2B5EF4-FFF2-40B4-BE49-F238E27FC236}">
                <a16:creationId xmlns:a16="http://schemas.microsoft.com/office/drawing/2014/main" xmlns="" id="{6C811FF3-E48A-194D-8022-65F8C3A17449}"/>
              </a:ext>
            </a:extLst>
          </p:cNvPr>
          <p:cNvSpPr/>
          <p:nvPr userDrawn="1"/>
        </p:nvSpPr>
        <p:spPr>
          <a:xfrm flipH="1">
            <a:off x="8580896" y="3246896"/>
            <a:ext cx="3611104" cy="3611104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1167493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cubicBezTo>
                  <a:pt x="0" y="644789"/>
                  <a:pt x="522704" y="1167493"/>
                  <a:pt x="1167493" y="1167493"/>
                </a:cubicBezTo>
                <a:lnTo>
                  <a:pt x="0" y="1167493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ru-RU" noProof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86529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7492" y="381000"/>
            <a:ext cx="9779183" cy="1325563"/>
          </a:xfrm>
        </p:spPr>
        <p:txBody>
          <a:bodyPr rtlCol="0" anchor="b">
            <a:noAutofit/>
          </a:bodyPr>
          <a:lstStyle>
            <a:lvl1pPr>
              <a:defRPr sz="4800" b="1">
                <a:latin typeface="Arial" panose="020B0604020202020204" pitchFamily="34" charset="0"/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8A6FC6F2-80B4-49A7-9448-33FE2DF0E96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167493" y="2087561"/>
            <a:ext cx="9779182" cy="3366815"/>
          </a:xfrm>
        </p:spPr>
        <p:txBody>
          <a:bodyPr rtlCol="0">
            <a:noAutofit/>
          </a:bodyPr>
          <a:lstStyle>
            <a:lvl1pPr marL="0" indent="0">
              <a:buNone/>
              <a:defRPr>
                <a:latin typeface="Arial" panose="020B0604020202020204" pitchFamily="34" charset="0"/>
              </a:defRPr>
            </a:lvl1pPr>
            <a:lvl2pPr marL="457200" indent="0">
              <a:buNone/>
              <a:defRPr>
                <a:latin typeface="Arial" panose="020B0604020202020204" pitchFamily="34" charset="0"/>
              </a:defRPr>
            </a:lvl2pPr>
            <a:lvl3pPr marL="914400" indent="0">
              <a:buNone/>
              <a:defRPr>
                <a:latin typeface="Arial" panose="020B0604020202020204" pitchFamily="34" charset="0"/>
              </a:defRPr>
            </a:lvl3pPr>
            <a:lvl4pPr marL="1371600" indent="0">
              <a:buNone/>
              <a:defRPr>
                <a:latin typeface="Arial" panose="020B0604020202020204" pitchFamily="34" charset="0"/>
              </a:defRPr>
            </a:lvl4pPr>
            <a:lvl5pPr marL="1828800" indent="0">
              <a:buNone/>
              <a:defRPr>
                <a:latin typeface="Arial" panose="020B0604020202020204" pitchFamily="34" charset="0"/>
              </a:defRPr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Полилиния 3">
            <a:extLst>
              <a:ext uri="{FF2B5EF4-FFF2-40B4-BE49-F238E27FC236}">
                <a16:creationId xmlns:a16="http://schemas.microsoft.com/office/drawing/2014/main" xmlns="" id="{6A7F6A3F-E1DD-A246-9A6D-5F9B18BA2588}"/>
              </a:ext>
            </a:extLst>
          </p:cNvPr>
          <p:cNvSpPr/>
          <p:nvPr userDrawn="1"/>
        </p:nvSpPr>
        <p:spPr>
          <a:xfrm flipH="1">
            <a:off x="8580896" y="1"/>
            <a:ext cx="3611104" cy="3611104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0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lnTo>
                  <a:pt x="1167493" y="0"/>
                </a:lnTo>
                <a:cubicBezTo>
                  <a:pt x="522704" y="0"/>
                  <a:pt x="0" y="522704"/>
                  <a:pt x="0" y="11674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ru-RU" noProof="0">
              <a:latin typeface="Arial" panose="020B0604020202020204" pitchFamily="34" charset="0"/>
            </a:endParaRPr>
          </a:p>
        </p:txBody>
      </p:sp>
      <p:sp>
        <p:nvSpPr>
          <p:cNvPr id="5" name="Полилиния 4">
            <a:extLst>
              <a:ext uri="{FF2B5EF4-FFF2-40B4-BE49-F238E27FC236}">
                <a16:creationId xmlns:a16="http://schemas.microsoft.com/office/drawing/2014/main" xmlns="" id="{055FD0FC-C8FF-6741-A364-A29CDC6F9495}"/>
              </a:ext>
            </a:extLst>
          </p:cNvPr>
          <p:cNvSpPr/>
          <p:nvPr userDrawn="1"/>
        </p:nvSpPr>
        <p:spPr>
          <a:xfrm rot="5400000" flipH="1">
            <a:off x="1" y="3246896"/>
            <a:ext cx="3611104" cy="3611104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1167493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cubicBezTo>
                  <a:pt x="0" y="644789"/>
                  <a:pt x="522704" y="1167493"/>
                  <a:pt x="1167493" y="1167493"/>
                </a:cubicBezTo>
                <a:lnTo>
                  <a:pt x="0" y="1167493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ru-RU" noProof="0">
              <a:latin typeface="Arial" panose="020B0604020202020204" pitchFamily="34" charset="0"/>
            </a:endParaRPr>
          </a:p>
        </p:txBody>
      </p:sp>
      <p:sp>
        <p:nvSpPr>
          <p:cNvPr id="10" name="Дата 3">
            <a:extLst>
              <a:ext uri="{FF2B5EF4-FFF2-40B4-BE49-F238E27FC236}">
                <a16:creationId xmlns:a16="http://schemas.microsoft.com/office/drawing/2014/main" xmlns="" id="{7536C149-3EFE-A94E-902D-57CED00B2C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81000" y="6356350"/>
            <a:ext cx="1701018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200">
                <a:solidFill>
                  <a:schemeClr val="accent2"/>
                </a:solidFill>
                <a:latin typeface="Arial" panose="020B0604020202020204" pitchFamily="34" charset="0"/>
              </a:defRPr>
            </a:lvl1pPr>
          </a:lstStyle>
          <a:p>
            <a:fld id="{EE4C4DE0-4994-48E7-943F-980A68F8B6AF}" type="datetime1">
              <a:rPr lang="ru-RU" noProof="0" smtClean="0"/>
              <a:pPr/>
              <a:t>20.09.2023</a:t>
            </a:fld>
            <a:endParaRPr lang="ru-RU" noProof="0"/>
          </a:p>
        </p:txBody>
      </p:sp>
      <p:sp>
        <p:nvSpPr>
          <p:cNvPr id="11" name="Нижний колонтитул 4">
            <a:extLst>
              <a:ext uri="{FF2B5EF4-FFF2-40B4-BE49-F238E27FC236}">
                <a16:creationId xmlns:a16="http://schemas.microsoft.com/office/drawing/2014/main" xmlns="" id="{53CA1E78-F17D-F34D-9F81-0DBF44F378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>
                <a:solidFill>
                  <a:schemeClr val="accent3"/>
                </a:solidFill>
                <a:latin typeface="Arial" panose="020B0604020202020204" pitchFamily="34" charset="0"/>
              </a:defRPr>
            </a:lvl1pPr>
          </a:lstStyle>
          <a:p>
            <a:r>
              <a:rPr lang="ru-RU" noProof="0"/>
              <a:t>ЗАГОЛОВОК ПРЕЗЕНТАЦИИ</a:t>
            </a:r>
          </a:p>
        </p:txBody>
      </p:sp>
      <p:sp>
        <p:nvSpPr>
          <p:cNvPr id="12" name="Номер слайда 5">
            <a:extLst>
              <a:ext uri="{FF2B5EF4-FFF2-40B4-BE49-F238E27FC236}">
                <a16:creationId xmlns:a16="http://schemas.microsoft.com/office/drawing/2014/main" xmlns="" id="{1FE54918-A625-F64F-A42E-A427E9B2D4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53276" y="6356350"/>
            <a:ext cx="1657723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accent3"/>
                </a:solidFill>
                <a:latin typeface="Arial" panose="020B0604020202020204" pitchFamily="34" charset="0"/>
              </a:defRPr>
            </a:lvl1pPr>
          </a:lstStyle>
          <a:p>
            <a:fld id="{294A09A9-5501-47C1-A89A-A340965A2BE2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xmlns="" val="3697818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Диаграмма 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уппа 8">
            <a:extLst>
              <a:ext uri="{FF2B5EF4-FFF2-40B4-BE49-F238E27FC236}">
                <a16:creationId xmlns:a16="http://schemas.microsoft.com/office/drawing/2014/main" xmlns="" id="{ABA2A58C-57B7-834C-8F5C-3299322411B1}"/>
              </a:ext>
            </a:extLst>
          </p:cNvPr>
          <p:cNvGrpSpPr/>
          <p:nvPr userDrawn="1"/>
        </p:nvGrpSpPr>
        <p:grpSpPr>
          <a:xfrm rot="16200000">
            <a:off x="10772262" y="152641"/>
            <a:ext cx="1572380" cy="1267097"/>
            <a:chOff x="7413403" y="4976359"/>
            <a:chExt cx="2334986" cy="1881641"/>
          </a:xfrm>
        </p:grpSpPr>
        <p:sp>
          <p:nvSpPr>
            <p:cNvPr id="13" name="Полилиния 12">
              <a:extLst>
                <a:ext uri="{FF2B5EF4-FFF2-40B4-BE49-F238E27FC236}">
                  <a16:creationId xmlns:a16="http://schemas.microsoft.com/office/drawing/2014/main" xmlns="" id="{801D8067-144A-FE48-AF1E-529B662DCAD3}"/>
                </a:ext>
              </a:extLst>
            </p:cNvPr>
            <p:cNvSpPr/>
            <p:nvPr userDrawn="1"/>
          </p:nvSpPr>
          <p:spPr>
            <a:xfrm rot="5400000" flipH="1" flipV="1">
              <a:off x="8223822" y="5333433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ru-RU" noProof="0">
                <a:latin typeface="Arial" panose="020B0604020202020204" pitchFamily="34" charset="0"/>
              </a:endParaRPr>
            </a:p>
          </p:txBody>
        </p:sp>
        <p:sp>
          <p:nvSpPr>
            <p:cNvPr id="14" name="Полилиния 13">
              <a:extLst>
                <a:ext uri="{FF2B5EF4-FFF2-40B4-BE49-F238E27FC236}">
                  <a16:creationId xmlns:a16="http://schemas.microsoft.com/office/drawing/2014/main" xmlns="" id="{2ECA7D87-C78C-C140-AA28-C0FB20209045}"/>
                </a:ext>
              </a:extLst>
            </p:cNvPr>
            <p:cNvSpPr/>
            <p:nvPr userDrawn="1"/>
          </p:nvSpPr>
          <p:spPr>
            <a:xfrm rot="16200000" flipV="1">
              <a:off x="7056329" y="5333433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ru-RU" noProof="0">
                <a:latin typeface="Arial" panose="020B0604020202020204" pitchFamily="34" charset="0"/>
              </a:endParaRPr>
            </a:p>
          </p:txBody>
        </p:sp>
      </p:grp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7492" y="381000"/>
            <a:ext cx="9779183" cy="1325563"/>
          </a:xfrm>
        </p:spPr>
        <p:txBody>
          <a:bodyPr rtlCol="0" anchor="b">
            <a:noAutofit/>
          </a:bodyPr>
          <a:lstStyle>
            <a:lvl1pPr>
              <a:defRPr sz="4800" b="1">
                <a:latin typeface="Arial" panose="020B0604020202020204" pitchFamily="34" charset="0"/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8A6FC6F2-80B4-49A7-9448-33FE2DF0E96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167493" y="2087563"/>
            <a:ext cx="9779182" cy="3366813"/>
          </a:xfrm>
        </p:spPr>
        <p:txBody>
          <a:bodyPr rtlCol="0">
            <a:noAutofit/>
          </a:bodyPr>
          <a:lstStyle>
            <a:lvl1pPr marL="0" indent="0">
              <a:buNone/>
              <a:defRPr>
                <a:latin typeface="Arial" panose="020B0604020202020204" pitchFamily="34" charset="0"/>
              </a:defRPr>
            </a:lvl1pPr>
            <a:lvl2pPr marL="457200" indent="0">
              <a:buNone/>
              <a:defRPr>
                <a:latin typeface="Arial" panose="020B0604020202020204" pitchFamily="34" charset="0"/>
              </a:defRPr>
            </a:lvl2pPr>
            <a:lvl3pPr marL="914400" indent="0">
              <a:buNone/>
              <a:defRPr>
                <a:latin typeface="Arial" panose="020B0604020202020204" pitchFamily="34" charset="0"/>
              </a:defRPr>
            </a:lvl3pPr>
            <a:lvl4pPr marL="1371600" indent="0">
              <a:buNone/>
              <a:defRPr>
                <a:latin typeface="Arial" panose="020B0604020202020204" pitchFamily="34" charset="0"/>
              </a:defRPr>
            </a:lvl4pPr>
            <a:lvl5pPr marL="1828800" indent="0">
              <a:buNone/>
              <a:defRPr>
                <a:latin typeface="Arial" panose="020B0604020202020204" pitchFamily="34" charset="0"/>
              </a:defRPr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10" name="Дата 3">
            <a:extLst>
              <a:ext uri="{FF2B5EF4-FFF2-40B4-BE49-F238E27FC236}">
                <a16:creationId xmlns:a16="http://schemas.microsoft.com/office/drawing/2014/main" xmlns="" id="{7536C149-3EFE-A94E-902D-57CED00B2C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81000" y="6356350"/>
            <a:ext cx="1701018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200">
                <a:solidFill>
                  <a:schemeClr val="accent3"/>
                </a:solidFill>
                <a:latin typeface="Arial" panose="020B0604020202020204" pitchFamily="34" charset="0"/>
              </a:defRPr>
            </a:lvl1pPr>
          </a:lstStyle>
          <a:p>
            <a:fld id="{38B5AB67-CCC2-4E5A-B66D-B898F6ED4D06}" type="datetime1">
              <a:rPr lang="ru-RU" noProof="0" smtClean="0"/>
              <a:pPr/>
              <a:t>20.09.2023</a:t>
            </a:fld>
            <a:endParaRPr lang="ru-RU" noProof="0"/>
          </a:p>
        </p:txBody>
      </p:sp>
      <p:sp>
        <p:nvSpPr>
          <p:cNvPr id="11" name="Нижний колонтитул 4">
            <a:extLst>
              <a:ext uri="{FF2B5EF4-FFF2-40B4-BE49-F238E27FC236}">
                <a16:creationId xmlns:a16="http://schemas.microsoft.com/office/drawing/2014/main" xmlns="" id="{53CA1E78-F17D-F34D-9F81-0DBF44F378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>
                <a:solidFill>
                  <a:schemeClr val="accent3"/>
                </a:solidFill>
                <a:latin typeface="Arial" panose="020B0604020202020204" pitchFamily="34" charset="0"/>
              </a:defRPr>
            </a:lvl1pPr>
          </a:lstStyle>
          <a:p>
            <a:r>
              <a:rPr lang="ru-RU" noProof="0"/>
              <a:t>ЗАГОЛОВОК ПРЕЗЕНТАЦИИ</a:t>
            </a:r>
          </a:p>
        </p:txBody>
      </p:sp>
      <p:sp>
        <p:nvSpPr>
          <p:cNvPr id="12" name="Номер слайда 5">
            <a:extLst>
              <a:ext uri="{FF2B5EF4-FFF2-40B4-BE49-F238E27FC236}">
                <a16:creationId xmlns:a16="http://schemas.microsoft.com/office/drawing/2014/main" xmlns="" id="{1FE54918-A625-F64F-A42E-A427E9B2D4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53276" y="6356350"/>
            <a:ext cx="1657723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accent3"/>
                </a:solidFill>
                <a:latin typeface="Arial" panose="020B0604020202020204" pitchFamily="34" charset="0"/>
              </a:defRPr>
            </a:lvl1pPr>
          </a:lstStyle>
          <a:p>
            <a:fld id="{294A09A9-5501-47C1-A89A-A340965A2BE2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xmlns="" val="31909451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Цитата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0B5ED18-7A07-47F1-8056-CD86B076AF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8721" y="1684338"/>
            <a:ext cx="8594558" cy="2810460"/>
          </a:xfrm>
        </p:spPr>
        <p:txBody>
          <a:bodyPr rtlCol="0">
            <a:noAutofit/>
          </a:bodyPr>
          <a:lstStyle>
            <a:lvl1pPr algn="ctr">
              <a:lnSpc>
                <a:spcPct val="100000"/>
              </a:lnSpc>
              <a:defRPr sz="460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xmlns="" id="{4C91C146-F9A8-9A4C-9508-8590923B8D9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81000" y="519405"/>
            <a:ext cx="1364297" cy="1094521"/>
          </a:xfrm>
        </p:spPr>
        <p:txBody>
          <a:bodyPr rtlCol="0">
            <a:noAutofit/>
          </a:bodyPr>
          <a:lstStyle>
            <a:lvl1pPr marL="0" indent="0" algn="ctr">
              <a:buNone/>
              <a:defRPr sz="23900" b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defRPr>
            </a:lvl1pPr>
            <a:lvl2pPr marL="457200" indent="0">
              <a:buNone/>
              <a:defRPr b="1">
                <a:solidFill>
                  <a:schemeClr val="bg1"/>
                </a:solidFill>
                <a:latin typeface="Tenorite" pitchFamily="2" charset="0"/>
              </a:defRPr>
            </a:lvl2pPr>
            <a:lvl3pPr marL="914400" indent="0">
              <a:buNone/>
              <a:defRPr b="1">
                <a:solidFill>
                  <a:schemeClr val="bg1"/>
                </a:solidFill>
                <a:latin typeface="Tenorite" pitchFamily="2" charset="0"/>
              </a:defRPr>
            </a:lvl3pPr>
            <a:lvl4pPr marL="1371600" indent="0">
              <a:buNone/>
              <a:defRPr b="1">
                <a:solidFill>
                  <a:schemeClr val="bg1"/>
                </a:solidFill>
                <a:latin typeface="Tenorite" pitchFamily="2" charset="0"/>
              </a:defRPr>
            </a:lvl4pPr>
            <a:lvl5pPr marL="1828800" indent="0">
              <a:buNone/>
              <a:defRPr b="1">
                <a:solidFill>
                  <a:schemeClr val="bg1"/>
                </a:solidFill>
                <a:latin typeface="Tenorite" pitchFamily="2" charset="0"/>
              </a:defRPr>
            </a:lvl5pPr>
          </a:lstStyle>
          <a:p>
            <a:pPr lvl="0" rtl="0"/>
            <a:r>
              <a:rPr lang="ru-RU" noProof="0"/>
              <a:t>“</a:t>
            </a:r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xmlns="" id="{322D6C2B-78AC-DD47-9289-067C968B06C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881813" y="4494213"/>
            <a:ext cx="3511550" cy="679450"/>
          </a:xfrm>
        </p:spPr>
        <p:txBody>
          <a:bodyPr rtlCol="0">
            <a:noAutofit/>
          </a:bodyPr>
          <a:lstStyle>
            <a:lvl1pPr marL="0" indent="0" algn="r">
              <a:buNone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457200" indent="0" algn="r">
              <a:buNone/>
              <a:defRPr sz="1800">
                <a:solidFill>
                  <a:schemeClr val="bg1"/>
                </a:solidFill>
                <a:latin typeface="Tenorite" pitchFamily="2" charset="0"/>
              </a:defRPr>
            </a:lvl2pPr>
            <a:lvl3pPr marL="914400" indent="0" algn="r">
              <a:buNone/>
              <a:defRPr sz="1600">
                <a:solidFill>
                  <a:schemeClr val="bg1"/>
                </a:solidFill>
                <a:latin typeface="Tenorite" pitchFamily="2" charset="0"/>
              </a:defRPr>
            </a:lvl3pPr>
            <a:lvl4pPr marL="1371600" indent="0" algn="r">
              <a:buNone/>
              <a:defRPr sz="1400">
                <a:solidFill>
                  <a:schemeClr val="bg1"/>
                </a:solidFill>
                <a:latin typeface="Tenorite" pitchFamily="2" charset="0"/>
              </a:defRPr>
            </a:lvl4pPr>
            <a:lvl5pPr marL="1828800" indent="0" algn="r">
              <a:buNone/>
              <a:defRPr sz="1400">
                <a:solidFill>
                  <a:schemeClr val="bg1"/>
                </a:solidFill>
                <a:latin typeface="Tenorite" pitchFamily="2" charset="0"/>
              </a:defRPr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9" name="Текст 7">
            <a:extLst>
              <a:ext uri="{FF2B5EF4-FFF2-40B4-BE49-F238E27FC236}">
                <a16:creationId xmlns:a16="http://schemas.microsoft.com/office/drawing/2014/main" xmlns="" id="{612193CD-03AD-D74D-A5CD-747A9B53F49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609104" y="3399692"/>
            <a:ext cx="1364297" cy="1094521"/>
          </a:xfrm>
        </p:spPr>
        <p:txBody>
          <a:bodyPr rtlCol="0">
            <a:noAutofit/>
          </a:bodyPr>
          <a:lstStyle>
            <a:lvl1pPr marL="0" indent="0" algn="ctr">
              <a:buNone/>
              <a:defRPr sz="23900" b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defRPr>
            </a:lvl1pPr>
            <a:lvl2pPr marL="457200" indent="0">
              <a:buNone/>
              <a:defRPr b="1">
                <a:solidFill>
                  <a:schemeClr val="bg1"/>
                </a:solidFill>
                <a:latin typeface="Tenorite" pitchFamily="2" charset="0"/>
              </a:defRPr>
            </a:lvl2pPr>
            <a:lvl3pPr marL="914400" indent="0">
              <a:buNone/>
              <a:defRPr b="1">
                <a:solidFill>
                  <a:schemeClr val="bg1"/>
                </a:solidFill>
                <a:latin typeface="Tenorite" pitchFamily="2" charset="0"/>
              </a:defRPr>
            </a:lvl3pPr>
            <a:lvl4pPr marL="1371600" indent="0">
              <a:buNone/>
              <a:defRPr b="1">
                <a:solidFill>
                  <a:schemeClr val="bg1"/>
                </a:solidFill>
                <a:latin typeface="Tenorite" pitchFamily="2" charset="0"/>
              </a:defRPr>
            </a:lvl4pPr>
            <a:lvl5pPr marL="1828800" indent="0">
              <a:buNone/>
              <a:defRPr b="1">
                <a:solidFill>
                  <a:schemeClr val="bg1"/>
                </a:solidFill>
                <a:latin typeface="Tenorite" pitchFamily="2" charset="0"/>
              </a:defRPr>
            </a:lvl5pPr>
          </a:lstStyle>
          <a:p>
            <a:pPr lvl="0" rtl="0"/>
            <a:r>
              <a:rPr lang="ru-RU" noProof="0"/>
              <a:t>”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A0C71211-4520-46A1-9487-4AE49C3239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>
            <a:noAutofit/>
          </a:bodyPr>
          <a:lstStyle>
            <a:lvl1pPr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</a:lstStyle>
          <a:p>
            <a:fld id="{ED787DF6-ACFE-4C00-9C96-EF7AECAF7268}" type="datetime1">
              <a:rPr lang="ru-RU" noProof="0" smtClean="0"/>
              <a:pPr/>
              <a:t>20.09.2023</a:t>
            </a:fld>
            <a:endParaRPr lang="ru-RU" noProof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96356206-85FD-45F5-A1F7-128DB34C86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>
            <a:noAutofit/>
          </a:bodyPr>
          <a:lstStyle>
            <a:lvl1pPr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</a:lstStyle>
          <a:p>
            <a:r>
              <a:rPr lang="ru-RU" noProof="0"/>
              <a:t>ЗАГОЛОВОК ПРЕЗЕНТАЦИИ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0203763F-C8CD-4BCB-9A0A-B10F000BC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>
            <a:noAutofit/>
          </a:bodyPr>
          <a:lstStyle>
            <a:lvl1pPr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</a:lstStyle>
          <a:p>
            <a:fld id="{294A09A9-5501-47C1-A89A-A340965A2BE2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xmlns="" val="14769475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манд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xmlns="" id="{28C225EC-F6EF-1144-834A-F0B91974AA41}"/>
              </a:ext>
            </a:extLst>
          </p:cNvPr>
          <p:cNvSpPr/>
          <p:nvPr userDrawn="1"/>
        </p:nvSpPr>
        <p:spPr>
          <a:xfrm>
            <a:off x="0" y="-1664"/>
            <a:ext cx="9857012" cy="685966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>
              <a:latin typeface="Arial" panose="020B0604020202020204" pitchFamily="34" charset="0"/>
            </a:endParaRPr>
          </a:p>
        </p:txBody>
      </p:sp>
      <p:sp>
        <p:nvSpPr>
          <p:cNvPr id="31" name="Заголовок 1">
            <a:extLst>
              <a:ext uri="{FF2B5EF4-FFF2-40B4-BE49-F238E27FC236}">
                <a16:creationId xmlns:a16="http://schemas.microsoft.com/office/drawing/2014/main" xmlns="" id="{1E40CEAF-B1BB-174E-A798-3BA60D9C04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0430" y="381000"/>
            <a:ext cx="8401624" cy="1325563"/>
          </a:xfrm>
        </p:spPr>
        <p:txBody>
          <a:bodyPr lIns="0" rtlCol="0" anchor="b">
            <a:noAutofit/>
          </a:bodyPr>
          <a:lstStyle>
            <a:lvl1pPr>
              <a:defRPr sz="4800" b="1">
                <a:latin typeface="Arial" panose="020B0604020202020204" pitchFamily="34" charset="0"/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6" name="Рисунок 23">
            <a:extLst>
              <a:ext uri="{FF2B5EF4-FFF2-40B4-BE49-F238E27FC236}">
                <a16:creationId xmlns:a16="http://schemas.microsoft.com/office/drawing/2014/main" xmlns="" id="{5E48B363-63E8-4F17-842B-53AD935A652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50429" y="2227758"/>
            <a:ext cx="1200374" cy="1201242"/>
          </a:xfrm>
        </p:spPr>
        <p:txBody>
          <a:bodyPr rtlCol="0"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rtl="0"/>
            <a:endParaRPr lang="ru-RU" noProof="0"/>
          </a:p>
        </p:txBody>
      </p:sp>
      <p:sp>
        <p:nvSpPr>
          <p:cNvPr id="10" name="Текст 28">
            <a:extLst>
              <a:ext uri="{FF2B5EF4-FFF2-40B4-BE49-F238E27FC236}">
                <a16:creationId xmlns:a16="http://schemas.microsoft.com/office/drawing/2014/main" xmlns="" id="{CC3A7E03-4F06-4380-90A1-845651EEA3C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123351" y="2426400"/>
            <a:ext cx="2281237" cy="347662"/>
          </a:xfrm>
        </p:spPr>
        <p:txBody>
          <a:bodyPr lIns="0" tIns="0" rIns="0" bIns="0" rtlCol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 spc="2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lvl="0" rtl="0"/>
            <a:r>
              <a:rPr lang="ru-RU" noProof="0"/>
              <a:t>Имя</a:t>
            </a:r>
          </a:p>
        </p:txBody>
      </p:sp>
      <p:sp>
        <p:nvSpPr>
          <p:cNvPr id="11" name="Текст 28">
            <a:extLst>
              <a:ext uri="{FF2B5EF4-FFF2-40B4-BE49-F238E27FC236}">
                <a16:creationId xmlns:a16="http://schemas.microsoft.com/office/drawing/2014/main" xmlns="" id="{31AF5791-727B-438A-A7EF-5D132167C89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123350" y="2811646"/>
            <a:ext cx="2281237" cy="347662"/>
          </a:xfrm>
        </p:spPr>
        <p:txBody>
          <a:bodyPr lIns="0" tIns="0" rIns="0" bIns="0" rtlCol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 spc="2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lvl="0" rtl="0"/>
            <a:r>
              <a:rPr lang="ru-RU" noProof="0"/>
              <a:t>Должность</a:t>
            </a:r>
          </a:p>
        </p:txBody>
      </p:sp>
      <p:sp>
        <p:nvSpPr>
          <p:cNvPr id="7" name="Рисунок 23">
            <a:extLst>
              <a:ext uri="{FF2B5EF4-FFF2-40B4-BE49-F238E27FC236}">
                <a16:creationId xmlns:a16="http://schemas.microsoft.com/office/drawing/2014/main" xmlns="" id="{9ABA5222-6FD6-405B-8AC8-18022C36590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495813" y="2227758"/>
            <a:ext cx="1200374" cy="1201242"/>
          </a:xfrm>
        </p:spPr>
        <p:txBody>
          <a:bodyPr rtlCol="0"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rtl="0"/>
            <a:endParaRPr lang="ru-RU" noProof="0"/>
          </a:p>
        </p:txBody>
      </p:sp>
      <p:sp>
        <p:nvSpPr>
          <p:cNvPr id="12" name="Текст 28">
            <a:extLst>
              <a:ext uri="{FF2B5EF4-FFF2-40B4-BE49-F238E27FC236}">
                <a16:creationId xmlns:a16="http://schemas.microsoft.com/office/drawing/2014/main" xmlns="" id="{A1A33FCF-D2EB-478E-8679-428657895F7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870817" y="2422565"/>
            <a:ext cx="2281237" cy="347662"/>
          </a:xfrm>
        </p:spPr>
        <p:txBody>
          <a:bodyPr lIns="0" tIns="0" rIns="0" bIns="0" rtlCol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 spc="2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lvl="0" rtl="0"/>
            <a:r>
              <a:rPr lang="ru-RU" noProof="0"/>
              <a:t>Имя</a:t>
            </a:r>
          </a:p>
        </p:txBody>
      </p:sp>
      <p:sp>
        <p:nvSpPr>
          <p:cNvPr id="13" name="Текст 28">
            <a:extLst>
              <a:ext uri="{FF2B5EF4-FFF2-40B4-BE49-F238E27FC236}">
                <a16:creationId xmlns:a16="http://schemas.microsoft.com/office/drawing/2014/main" xmlns="" id="{55274EF8-F641-41B2-89C1-FD94AFA4868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870816" y="2807811"/>
            <a:ext cx="2281237" cy="347662"/>
          </a:xfrm>
        </p:spPr>
        <p:txBody>
          <a:bodyPr lIns="0" tIns="0" rIns="0" bIns="0" rtlCol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 spc="2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lvl="0" rtl="0"/>
            <a:r>
              <a:rPr lang="ru-RU" noProof="0"/>
              <a:t>Должность</a:t>
            </a:r>
          </a:p>
        </p:txBody>
      </p:sp>
      <p:sp>
        <p:nvSpPr>
          <p:cNvPr id="8" name="Рисунок 23">
            <a:extLst>
              <a:ext uri="{FF2B5EF4-FFF2-40B4-BE49-F238E27FC236}">
                <a16:creationId xmlns:a16="http://schemas.microsoft.com/office/drawing/2014/main" xmlns="" id="{124DE785-775F-4AE4-94B3-FA728188EBA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50429" y="4254273"/>
            <a:ext cx="1200374" cy="1201242"/>
          </a:xfrm>
        </p:spPr>
        <p:txBody>
          <a:bodyPr rtlCol="0"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rtl="0"/>
            <a:endParaRPr lang="ru-RU" noProof="0"/>
          </a:p>
        </p:txBody>
      </p:sp>
      <p:sp>
        <p:nvSpPr>
          <p:cNvPr id="14" name="Текст 28">
            <a:extLst>
              <a:ext uri="{FF2B5EF4-FFF2-40B4-BE49-F238E27FC236}">
                <a16:creationId xmlns:a16="http://schemas.microsoft.com/office/drawing/2014/main" xmlns="" id="{5A429D4E-B795-4E55-852E-9E161F9EBD3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123351" y="4498793"/>
            <a:ext cx="2281237" cy="347662"/>
          </a:xfrm>
        </p:spPr>
        <p:txBody>
          <a:bodyPr lIns="0" tIns="0" rIns="0" bIns="0" rtlCol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 spc="2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lvl="0" rtl="0"/>
            <a:r>
              <a:rPr lang="ru-RU" noProof="0"/>
              <a:t>Имя</a:t>
            </a:r>
          </a:p>
        </p:txBody>
      </p:sp>
      <p:sp>
        <p:nvSpPr>
          <p:cNvPr id="15" name="Текст 28">
            <a:extLst>
              <a:ext uri="{FF2B5EF4-FFF2-40B4-BE49-F238E27FC236}">
                <a16:creationId xmlns:a16="http://schemas.microsoft.com/office/drawing/2014/main" xmlns="" id="{41D297CB-52EE-4DE4-AEAC-CD4AAF2BF17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123350" y="4884039"/>
            <a:ext cx="2281237" cy="347662"/>
          </a:xfrm>
        </p:spPr>
        <p:txBody>
          <a:bodyPr lIns="0" tIns="0" rIns="0" bIns="0" rtlCol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 spc="2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lvl="0" rtl="0"/>
            <a:r>
              <a:rPr lang="ru-RU" noProof="0"/>
              <a:t>Должность</a:t>
            </a:r>
          </a:p>
        </p:txBody>
      </p:sp>
      <p:sp>
        <p:nvSpPr>
          <p:cNvPr id="9" name="Рисунок 23">
            <a:extLst>
              <a:ext uri="{FF2B5EF4-FFF2-40B4-BE49-F238E27FC236}">
                <a16:creationId xmlns:a16="http://schemas.microsoft.com/office/drawing/2014/main" xmlns="" id="{F5694B35-7776-4DB9-9EB7-3AF076EC357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495813" y="4254273"/>
            <a:ext cx="1200374" cy="1201242"/>
          </a:xfrm>
        </p:spPr>
        <p:txBody>
          <a:bodyPr rtlCol="0"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rtl="0"/>
            <a:endParaRPr lang="ru-RU" noProof="0"/>
          </a:p>
        </p:txBody>
      </p:sp>
      <p:sp>
        <p:nvSpPr>
          <p:cNvPr id="16" name="Текст 28">
            <a:extLst>
              <a:ext uri="{FF2B5EF4-FFF2-40B4-BE49-F238E27FC236}">
                <a16:creationId xmlns:a16="http://schemas.microsoft.com/office/drawing/2014/main" xmlns="" id="{AD7B736B-3A10-499F-8F23-4437982C823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870817" y="4498793"/>
            <a:ext cx="2281237" cy="347662"/>
          </a:xfrm>
        </p:spPr>
        <p:txBody>
          <a:bodyPr lIns="0" tIns="0" rIns="0" bIns="0" rtlCol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 spc="2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lvl="0" rtl="0"/>
            <a:r>
              <a:rPr lang="ru-RU" noProof="0"/>
              <a:t>Имя</a:t>
            </a:r>
          </a:p>
        </p:txBody>
      </p:sp>
      <p:sp>
        <p:nvSpPr>
          <p:cNvPr id="17" name="Текст 28">
            <a:extLst>
              <a:ext uri="{FF2B5EF4-FFF2-40B4-BE49-F238E27FC236}">
                <a16:creationId xmlns:a16="http://schemas.microsoft.com/office/drawing/2014/main" xmlns="" id="{07165540-290D-4A38-87DE-F52B05BD6A1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870816" y="4884039"/>
            <a:ext cx="2281237" cy="347662"/>
          </a:xfrm>
        </p:spPr>
        <p:txBody>
          <a:bodyPr lIns="0" tIns="0" rIns="0" bIns="0" rtlCol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 spc="2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lvl="0" rtl="0"/>
            <a:r>
              <a:rPr lang="ru-RU" noProof="0"/>
              <a:t>Должность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A0C71211-4520-46A1-9487-4AE49C3239E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81000" y="6356350"/>
            <a:ext cx="1569803" cy="365125"/>
          </a:xfrm>
        </p:spPr>
        <p:txBody>
          <a:bodyPr rtlCol="0">
            <a:noAutofit/>
          </a:bodyPr>
          <a:lstStyle>
            <a:lvl1pPr>
              <a:defRPr>
                <a:solidFill>
                  <a:schemeClr val="accent3"/>
                </a:solidFill>
                <a:latin typeface="Arial" panose="020B0604020202020204" pitchFamily="34" charset="0"/>
              </a:defRPr>
            </a:lvl1pPr>
          </a:lstStyle>
          <a:p>
            <a:fld id="{7E0B0B17-4F50-4B35-B8C9-0613B43B9D97}" type="datetime1">
              <a:rPr lang="ru-RU" noProof="0" smtClean="0"/>
              <a:pPr/>
              <a:t>20.09.2023</a:t>
            </a:fld>
            <a:endParaRPr lang="ru-RU" noProof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96356206-85FD-45F5-A1F7-128DB34C86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71106" y="6356350"/>
            <a:ext cx="4114800" cy="365125"/>
          </a:xfrm>
        </p:spPr>
        <p:txBody>
          <a:bodyPr rtlCol="0">
            <a:noAutofit/>
          </a:bodyPr>
          <a:lstStyle>
            <a:lvl1pPr>
              <a:defRPr>
                <a:solidFill>
                  <a:schemeClr val="accent3"/>
                </a:solidFill>
                <a:latin typeface="Arial" panose="020B0604020202020204" pitchFamily="34" charset="0"/>
              </a:defRPr>
            </a:lvl1pPr>
          </a:lstStyle>
          <a:p>
            <a:r>
              <a:rPr lang="ru-RU" noProof="0"/>
              <a:t>ЗАГОЛОВОК ПРЕЗЕНТАЦИИ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0203763F-C8CD-4BCB-9A0A-B10F000BC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32334" y="6356350"/>
            <a:ext cx="1167495" cy="365125"/>
          </a:xfrm>
        </p:spPr>
        <p:txBody>
          <a:bodyPr rtlCol="0">
            <a:noAutofit/>
          </a:bodyPr>
          <a:lstStyle>
            <a:lvl1pPr>
              <a:defRPr>
                <a:solidFill>
                  <a:schemeClr val="accent3"/>
                </a:solidFill>
                <a:latin typeface="Arial" panose="020B0604020202020204" pitchFamily="34" charset="0"/>
              </a:defRPr>
            </a:lvl1pPr>
          </a:lstStyle>
          <a:p>
            <a:fld id="{294A09A9-5501-47C1-A89A-A340965A2BE2}" type="slidenum">
              <a:rPr lang="ru-RU" noProof="0" smtClean="0"/>
              <a:pPr/>
              <a:t>‹#›</a:t>
            </a:fld>
            <a:endParaRPr lang="ru-RU" noProof="0"/>
          </a:p>
        </p:txBody>
      </p:sp>
      <p:sp>
        <p:nvSpPr>
          <p:cNvPr id="19" name="Полилиния 18">
            <a:extLst>
              <a:ext uri="{FF2B5EF4-FFF2-40B4-BE49-F238E27FC236}">
                <a16:creationId xmlns:a16="http://schemas.microsoft.com/office/drawing/2014/main" xmlns="" id="{AAB3BC7E-B34F-EF47-B125-1574C5484E22}"/>
              </a:ext>
            </a:extLst>
          </p:cNvPr>
          <p:cNvSpPr/>
          <p:nvPr userDrawn="1"/>
        </p:nvSpPr>
        <p:spPr>
          <a:xfrm rot="16200000" flipV="1">
            <a:off x="9499940" y="355410"/>
            <a:ext cx="1881641" cy="1167493"/>
          </a:xfrm>
          <a:custGeom>
            <a:avLst/>
            <a:gdLst>
              <a:gd name="connsiteX0" fmla="*/ 1881641 w 1881641"/>
              <a:gd name="connsiteY0" fmla="*/ 1167473 h 1167493"/>
              <a:gd name="connsiteX1" fmla="*/ 1881641 w 1881641"/>
              <a:gd name="connsiteY1" fmla="*/ 1167493 h 1167493"/>
              <a:gd name="connsiteX2" fmla="*/ 1167493 w 1881641"/>
              <a:gd name="connsiteY2" fmla="*/ 1167493 h 1167493"/>
              <a:gd name="connsiteX3" fmla="*/ 0 w 1881641"/>
              <a:gd name="connsiteY3" fmla="*/ 0 h 1167493"/>
              <a:gd name="connsiteX4" fmla="*/ 714149 w 1881641"/>
              <a:gd name="connsiteY4" fmla="*/ 0 h 1167493"/>
              <a:gd name="connsiteX5" fmla="*/ 1875614 w 1881641"/>
              <a:gd name="connsiteY5" fmla="*/ 1048124 h 1167493"/>
              <a:gd name="connsiteX6" fmla="*/ 1881641 w 1881641"/>
              <a:gd name="connsiteY6" fmla="*/ 1167473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81641" h="1167493">
                <a:moveTo>
                  <a:pt x="1881641" y="1167473"/>
                </a:moveTo>
                <a:lnTo>
                  <a:pt x="1881641" y="1167493"/>
                </a:lnTo>
                <a:lnTo>
                  <a:pt x="1167493" y="1167493"/>
                </a:lnTo>
                <a:cubicBezTo>
                  <a:pt x="522704" y="1167493"/>
                  <a:pt x="0" y="644789"/>
                  <a:pt x="0" y="0"/>
                </a:cubicBezTo>
                <a:lnTo>
                  <a:pt x="714149" y="0"/>
                </a:lnTo>
                <a:cubicBezTo>
                  <a:pt x="1318639" y="0"/>
                  <a:pt x="1815827" y="459408"/>
                  <a:pt x="1875614" y="1048124"/>
                </a:cubicBezTo>
                <a:lnTo>
                  <a:pt x="1881641" y="1167473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ru-RU" noProof="0">
              <a:latin typeface="Arial" panose="020B0604020202020204" pitchFamily="34" charset="0"/>
            </a:endParaRPr>
          </a:p>
        </p:txBody>
      </p:sp>
      <p:sp>
        <p:nvSpPr>
          <p:cNvPr id="21" name="Полилиния 20">
            <a:extLst>
              <a:ext uri="{FF2B5EF4-FFF2-40B4-BE49-F238E27FC236}">
                <a16:creationId xmlns:a16="http://schemas.microsoft.com/office/drawing/2014/main" xmlns="" id="{7CBC82D0-4F72-C649-8B7F-D4B087957B6C}"/>
              </a:ext>
            </a:extLst>
          </p:cNvPr>
          <p:cNvSpPr/>
          <p:nvPr userDrawn="1"/>
        </p:nvSpPr>
        <p:spPr>
          <a:xfrm flipH="1">
            <a:off x="10866436" y="1879977"/>
            <a:ext cx="1325563" cy="1325563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0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lnTo>
                  <a:pt x="1167493" y="0"/>
                </a:lnTo>
                <a:cubicBezTo>
                  <a:pt x="522704" y="0"/>
                  <a:pt x="0" y="522704"/>
                  <a:pt x="0" y="11674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ru-RU" noProof="0">
              <a:latin typeface="Arial" panose="020B0604020202020204" pitchFamily="34" charset="0"/>
            </a:endParaRPr>
          </a:p>
        </p:txBody>
      </p:sp>
      <p:sp>
        <p:nvSpPr>
          <p:cNvPr id="25" name="Полилиния 24">
            <a:extLst>
              <a:ext uri="{FF2B5EF4-FFF2-40B4-BE49-F238E27FC236}">
                <a16:creationId xmlns:a16="http://schemas.microsoft.com/office/drawing/2014/main" xmlns="" id="{9383F23A-D872-2A4C-B386-A9D269BE694D}"/>
              </a:ext>
            </a:extLst>
          </p:cNvPr>
          <p:cNvSpPr/>
          <p:nvPr userDrawn="1"/>
        </p:nvSpPr>
        <p:spPr>
          <a:xfrm>
            <a:off x="11024507" y="-1664"/>
            <a:ext cx="1167494" cy="1881641"/>
          </a:xfrm>
          <a:custGeom>
            <a:avLst/>
            <a:gdLst>
              <a:gd name="connsiteX0" fmla="*/ 1167473 w 1167494"/>
              <a:gd name="connsiteY0" fmla="*/ 0 h 1881641"/>
              <a:gd name="connsiteX1" fmla="*/ 1167493 w 1167494"/>
              <a:gd name="connsiteY1" fmla="*/ 0 h 1881641"/>
              <a:gd name="connsiteX2" fmla="*/ 1167493 w 1167494"/>
              <a:gd name="connsiteY2" fmla="*/ 714148 h 1881641"/>
              <a:gd name="connsiteX3" fmla="*/ 1166666 w 1167494"/>
              <a:gd name="connsiteY3" fmla="*/ 730534 h 1881641"/>
              <a:gd name="connsiteX4" fmla="*/ 1167494 w 1167494"/>
              <a:gd name="connsiteY4" fmla="*/ 730534 h 1881641"/>
              <a:gd name="connsiteX5" fmla="*/ 1167494 w 1167494"/>
              <a:gd name="connsiteY5" fmla="*/ 1378059 h 1881641"/>
              <a:gd name="connsiteX6" fmla="*/ 1167493 w 1167494"/>
              <a:gd name="connsiteY6" fmla="*/ 1378059 h 1881641"/>
              <a:gd name="connsiteX7" fmla="*/ 1167493 w 1167494"/>
              <a:gd name="connsiteY7" fmla="*/ 1881641 h 1881641"/>
              <a:gd name="connsiteX8" fmla="*/ 0 w 1167494"/>
              <a:gd name="connsiteY8" fmla="*/ 1881641 h 1881641"/>
              <a:gd name="connsiteX9" fmla="*/ 0 w 1167494"/>
              <a:gd name="connsiteY9" fmla="*/ 1234116 h 1881641"/>
              <a:gd name="connsiteX10" fmla="*/ 0 w 1167494"/>
              <a:gd name="connsiteY10" fmla="*/ 1167492 h 1881641"/>
              <a:gd name="connsiteX11" fmla="*/ 1048124 w 1167494"/>
              <a:gd name="connsiteY11" fmla="*/ 6027 h 1881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67494" h="1881641">
                <a:moveTo>
                  <a:pt x="1167473" y="0"/>
                </a:moveTo>
                <a:lnTo>
                  <a:pt x="1167493" y="0"/>
                </a:lnTo>
                <a:lnTo>
                  <a:pt x="1167493" y="714148"/>
                </a:lnTo>
                <a:lnTo>
                  <a:pt x="1166666" y="730534"/>
                </a:lnTo>
                <a:lnTo>
                  <a:pt x="1167494" y="730534"/>
                </a:lnTo>
                <a:lnTo>
                  <a:pt x="1167494" y="1378059"/>
                </a:lnTo>
                <a:lnTo>
                  <a:pt x="1167493" y="1378059"/>
                </a:lnTo>
                <a:lnTo>
                  <a:pt x="1167493" y="1881641"/>
                </a:lnTo>
                <a:lnTo>
                  <a:pt x="0" y="1881641"/>
                </a:lnTo>
                <a:lnTo>
                  <a:pt x="0" y="1234116"/>
                </a:lnTo>
                <a:lnTo>
                  <a:pt x="0" y="1167492"/>
                </a:lnTo>
                <a:cubicBezTo>
                  <a:pt x="0" y="563002"/>
                  <a:pt x="459408" y="65814"/>
                  <a:pt x="1048124" y="60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ru-RU" noProof="0">
              <a:latin typeface="Arial" panose="020B0604020202020204" pitchFamily="34" charset="0"/>
            </a:endParaRPr>
          </a:p>
        </p:txBody>
      </p:sp>
      <p:sp>
        <p:nvSpPr>
          <p:cNvPr id="26" name="Овал 25">
            <a:extLst>
              <a:ext uri="{FF2B5EF4-FFF2-40B4-BE49-F238E27FC236}">
                <a16:creationId xmlns:a16="http://schemas.microsoft.com/office/drawing/2014/main" xmlns="" id="{9221FFDB-AAE2-5943-97A1-82D66AE05DB4}"/>
              </a:ext>
            </a:extLst>
          </p:cNvPr>
          <p:cNvSpPr/>
          <p:nvPr userDrawn="1"/>
        </p:nvSpPr>
        <p:spPr>
          <a:xfrm>
            <a:off x="10334091" y="2737752"/>
            <a:ext cx="1380830" cy="138083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 rtl="0"/>
            <a:endParaRPr lang="ru-RU" noProof="0">
              <a:latin typeface="Arial" panose="020B0604020202020204" pitchFamily="34" charset="0"/>
            </a:endParaRPr>
          </a:p>
        </p:txBody>
      </p:sp>
      <p:sp>
        <p:nvSpPr>
          <p:cNvPr id="27" name="Полилиния 26">
            <a:extLst>
              <a:ext uri="{FF2B5EF4-FFF2-40B4-BE49-F238E27FC236}">
                <a16:creationId xmlns:a16="http://schemas.microsoft.com/office/drawing/2014/main" xmlns="" id="{2E58EEF7-63CA-A845-BAC4-9D3BE05918B5}"/>
              </a:ext>
            </a:extLst>
          </p:cNvPr>
          <p:cNvSpPr/>
          <p:nvPr userDrawn="1"/>
        </p:nvSpPr>
        <p:spPr>
          <a:xfrm rot="16200000" flipH="1">
            <a:off x="10667432" y="5333432"/>
            <a:ext cx="1881641" cy="1167493"/>
          </a:xfrm>
          <a:custGeom>
            <a:avLst/>
            <a:gdLst>
              <a:gd name="connsiteX0" fmla="*/ 1881641 w 1881641"/>
              <a:gd name="connsiteY0" fmla="*/ 1167473 h 1167493"/>
              <a:gd name="connsiteX1" fmla="*/ 1881641 w 1881641"/>
              <a:gd name="connsiteY1" fmla="*/ 1167493 h 1167493"/>
              <a:gd name="connsiteX2" fmla="*/ 1167493 w 1881641"/>
              <a:gd name="connsiteY2" fmla="*/ 1167493 h 1167493"/>
              <a:gd name="connsiteX3" fmla="*/ 0 w 1881641"/>
              <a:gd name="connsiteY3" fmla="*/ 0 h 1167493"/>
              <a:gd name="connsiteX4" fmla="*/ 714149 w 1881641"/>
              <a:gd name="connsiteY4" fmla="*/ 0 h 1167493"/>
              <a:gd name="connsiteX5" fmla="*/ 1875614 w 1881641"/>
              <a:gd name="connsiteY5" fmla="*/ 1048124 h 1167493"/>
              <a:gd name="connsiteX6" fmla="*/ 1881641 w 1881641"/>
              <a:gd name="connsiteY6" fmla="*/ 1167473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81641" h="1167493">
                <a:moveTo>
                  <a:pt x="1881641" y="1167473"/>
                </a:moveTo>
                <a:lnTo>
                  <a:pt x="1881641" y="1167493"/>
                </a:lnTo>
                <a:lnTo>
                  <a:pt x="1167493" y="1167493"/>
                </a:lnTo>
                <a:cubicBezTo>
                  <a:pt x="522704" y="1167493"/>
                  <a:pt x="0" y="644789"/>
                  <a:pt x="0" y="0"/>
                </a:cubicBezTo>
                <a:lnTo>
                  <a:pt x="714149" y="0"/>
                </a:lnTo>
                <a:cubicBezTo>
                  <a:pt x="1318639" y="0"/>
                  <a:pt x="1815827" y="459408"/>
                  <a:pt x="1875614" y="1048124"/>
                </a:cubicBezTo>
                <a:lnTo>
                  <a:pt x="1881641" y="116747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ru-RU" noProof="0">
              <a:latin typeface="Arial" panose="020B0604020202020204" pitchFamily="34" charset="0"/>
            </a:endParaRPr>
          </a:p>
        </p:txBody>
      </p:sp>
      <p:sp>
        <p:nvSpPr>
          <p:cNvPr id="28" name="Полилиния 27">
            <a:extLst>
              <a:ext uri="{FF2B5EF4-FFF2-40B4-BE49-F238E27FC236}">
                <a16:creationId xmlns:a16="http://schemas.microsoft.com/office/drawing/2014/main" xmlns="" id="{757A4624-D8ED-2E4B-AF8C-00DFA6A72D5F}"/>
              </a:ext>
            </a:extLst>
          </p:cNvPr>
          <p:cNvSpPr/>
          <p:nvPr userDrawn="1"/>
        </p:nvSpPr>
        <p:spPr>
          <a:xfrm flipV="1">
            <a:off x="9857012" y="3651505"/>
            <a:ext cx="1325563" cy="1325563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0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lnTo>
                  <a:pt x="1167493" y="0"/>
                </a:lnTo>
                <a:cubicBezTo>
                  <a:pt x="522704" y="0"/>
                  <a:pt x="0" y="522704"/>
                  <a:pt x="0" y="11674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ru-RU" noProof="0">
              <a:latin typeface="Arial" panose="020B0604020202020204" pitchFamily="34" charset="0"/>
            </a:endParaRPr>
          </a:p>
        </p:txBody>
      </p:sp>
      <p:sp>
        <p:nvSpPr>
          <p:cNvPr id="29" name="Полилиния 28">
            <a:extLst>
              <a:ext uri="{FF2B5EF4-FFF2-40B4-BE49-F238E27FC236}">
                <a16:creationId xmlns:a16="http://schemas.microsoft.com/office/drawing/2014/main" xmlns="" id="{DF312EF8-91BE-5946-BE31-8CFE107A2FEA}"/>
              </a:ext>
            </a:extLst>
          </p:cNvPr>
          <p:cNvSpPr/>
          <p:nvPr userDrawn="1"/>
        </p:nvSpPr>
        <p:spPr>
          <a:xfrm flipH="1" flipV="1">
            <a:off x="9857013" y="4976359"/>
            <a:ext cx="1167494" cy="1881641"/>
          </a:xfrm>
          <a:custGeom>
            <a:avLst/>
            <a:gdLst>
              <a:gd name="connsiteX0" fmla="*/ 1167473 w 1167494"/>
              <a:gd name="connsiteY0" fmla="*/ 0 h 1881641"/>
              <a:gd name="connsiteX1" fmla="*/ 1167493 w 1167494"/>
              <a:gd name="connsiteY1" fmla="*/ 0 h 1881641"/>
              <a:gd name="connsiteX2" fmla="*/ 1167493 w 1167494"/>
              <a:gd name="connsiteY2" fmla="*/ 714148 h 1881641"/>
              <a:gd name="connsiteX3" fmla="*/ 1166666 w 1167494"/>
              <a:gd name="connsiteY3" fmla="*/ 730534 h 1881641"/>
              <a:gd name="connsiteX4" fmla="*/ 1167494 w 1167494"/>
              <a:gd name="connsiteY4" fmla="*/ 730534 h 1881641"/>
              <a:gd name="connsiteX5" fmla="*/ 1167494 w 1167494"/>
              <a:gd name="connsiteY5" fmla="*/ 1378059 h 1881641"/>
              <a:gd name="connsiteX6" fmla="*/ 1167493 w 1167494"/>
              <a:gd name="connsiteY6" fmla="*/ 1378059 h 1881641"/>
              <a:gd name="connsiteX7" fmla="*/ 1167493 w 1167494"/>
              <a:gd name="connsiteY7" fmla="*/ 1881641 h 1881641"/>
              <a:gd name="connsiteX8" fmla="*/ 0 w 1167494"/>
              <a:gd name="connsiteY8" fmla="*/ 1881641 h 1881641"/>
              <a:gd name="connsiteX9" fmla="*/ 0 w 1167494"/>
              <a:gd name="connsiteY9" fmla="*/ 1234116 h 1881641"/>
              <a:gd name="connsiteX10" fmla="*/ 0 w 1167494"/>
              <a:gd name="connsiteY10" fmla="*/ 1167492 h 1881641"/>
              <a:gd name="connsiteX11" fmla="*/ 1048124 w 1167494"/>
              <a:gd name="connsiteY11" fmla="*/ 6027 h 1881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67494" h="1881641">
                <a:moveTo>
                  <a:pt x="1167473" y="0"/>
                </a:moveTo>
                <a:lnTo>
                  <a:pt x="1167493" y="0"/>
                </a:lnTo>
                <a:lnTo>
                  <a:pt x="1167493" y="714148"/>
                </a:lnTo>
                <a:lnTo>
                  <a:pt x="1166666" y="730534"/>
                </a:lnTo>
                <a:lnTo>
                  <a:pt x="1167494" y="730534"/>
                </a:lnTo>
                <a:lnTo>
                  <a:pt x="1167494" y="1378059"/>
                </a:lnTo>
                <a:lnTo>
                  <a:pt x="1167493" y="1378059"/>
                </a:lnTo>
                <a:lnTo>
                  <a:pt x="1167493" y="1881641"/>
                </a:lnTo>
                <a:lnTo>
                  <a:pt x="0" y="1881641"/>
                </a:lnTo>
                <a:lnTo>
                  <a:pt x="0" y="1234116"/>
                </a:lnTo>
                <a:lnTo>
                  <a:pt x="0" y="1167492"/>
                </a:lnTo>
                <a:cubicBezTo>
                  <a:pt x="0" y="563002"/>
                  <a:pt x="459408" y="65814"/>
                  <a:pt x="1048124" y="60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ru-RU" noProof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544191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ся команда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Заголовок 1">
            <a:extLst>
              <a:ext uri="{FF2B5EF4-FFF2-40B4-BE49-F238E27FC236}">
                <a16:creationId xmlns:a16="http://schemas.microsoft.com/office/drawing/2014/main" xmlns="" id="{6825B690-1AD7-4243-AC42-D2CF19B7B0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0430" y="381000"/>
            <a:ext cx="10678142" cy="1325563"/>
          </a:xfrm>
        </p:spPr>
        <p:txBody>
          <a:bodyPr lIns="0" rtlCol="0" anchor="b">
            <a:noAutofit/>
          </a:bodyPr>
          <a:lstStyle>
            <a:lvl1pPr>
              <a:defRPr sz="4800" b="1">
                <a:latin typeface="Arial" panose="020B0604020202020204" pitchFamily="34" charset="0"/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6" name="Рисунок 23">
            <a:extLst>
              <a:ext uri="{FF2B5EF4-FFF2-40B4-BE49-F238E27FC236}">
                <a16:creationId xmlns:a16="http://schemas.microsoft.com/office/drawing/2014/main" xmlns="" id="{5E48B363-63E8-4F17-842B-53AD935A652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50429" y="2068734"/>
            <a:ext cx="904987" cy="905641"/>
          </a:xfrm>
        </p:spPr>
        <p:txBody>
          <a:bodyPr rtlCol="0"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pPr rtl="0"/>
            <a:endParaRPr lang="ru-RU" noProof="0"/>
          </a:p>
        </p:txBody>
      </p:sp>
      <p:sp>
        <p:nvSpPr>
          <p:cNvPr id="31" name="Текст 28">
            <a:extLst>
              <a:ext uri="{FF2B5EF4-FFF2-40B4-BE49-F238E27FC236}">
                <a16:creationId xmlns:a16="http://schemas.microsoft.com/office/drawing/2014/main" xmlns="" id="{1825005B-0520-EC49-9A5C-554CB700387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50430" y="2994545"/>
            <a:ext cx="2281237" cy="347662"/>
          </a:xfrm>
        </p:spPr>
        <p:txBody>
          <a:bodyPr lIns="0" tIns="0" rIns="0" bIns="0" rtlCol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 spc="2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lvl="0" rtl="0"/>
            <a:r>
              <a:rPr lang="ru-RU" noProof="0"/>
              <a:t>Имя</a:t>
            </a:r>
          </a:p>
        </p:txBody>
      </p:sp>
      <p:sp>
        <p:nvSpPr>
          <p:cNvPr id="32" name="Текст 28">
            <a:extLst>
              <a:ext uri="{FF2B5EF4-FFF2-40B4-BE49-F238E27FC236}">
                <a16:creationId xmlns:a16="http://schemas.microsoft.com/office/drawing/2014/main" xmlns="" id="{B6697B92-AF89-2C46-BC1E-6CB47E8EA42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50429" y="3379791"/>
            <a:ext cx="2281237" cy="347662"/>
          </a:xfrm>
        </p:spPr>
        <p:txBody>
          <a:bodyPr lIns="0" tIns="0" rIns="0" bIns="0" rtlCol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 spc="2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lvl="0" rtl="0"/>
            <a:r>
              <a:rPr lang="ru-RU" noProof="0"/>
              <a:t>Должность</a:t>
            </a:r>
          </a:p>
        </p:txBody>
      </p:sp>
      <p:sp>
        <p:nvSpPr>
          <p:cNvPr id="33" name="Рисунок 23">
            <a:extLst>
              <a:ext uri="{FF2B5EF4-FFF2-40B4-BE49-F238E27FC236}">
                <a16:creationId xmlns:a16="http://schemas.microsoft.com/office/drawing/2014/main" xmlns="" id="{FA9FEBB0-45F1-DF45-89C4-B343F8B20BA0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3549397" y="2068734"/>
            <a:ext cx="904987" cy="905641"/>
          </a:xfrm>
        </p:spPr>
        <p:txBody>
          <a:bodyPr rtlCol="0"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pPr rtl="0"/>
            <a:endParaRPr lang="ru-RU" noProof="0"/>
          </a:p>
        </p:txBody>
      </p:sp>
      <p:sp>
        <p:nvSpPr>
          <p:cNvPr id="34" name="Текст 28">
            <a:extLst>
              <a:ext uri="{FF2B5EF4-FFF2-40B4-BE49-F238E27FC236}">
                <a16:creationId xmlns:a16="http://schemas.microsoft.com/office/drawing/2014/main" xmlns="" id="{EF331731-A7FC-C245-A9C1-0B1A2E994DB6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549398" y="2994545"/>
            <a:ext cx="2281237" cy="347662"/>
          </a:xfrm>
        </p:spPr>
        <p:txBody>
          <a:bodyPr lIns="0" tIns="0" rIns="0" bIns="0" rtlCol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 spc="2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lvl="0" rtl="0"/>
            <a:r>
              <a:rPr lang="ru-RU" noProof="0"/>
              <a:t>Имя</a:t>
            </a:r>
          </a:p>
        </p:txBody>
      </p:sp>
      <p:sp>
        <p:nvSpPr>
          <p:cNvPr id="35" name="Текст 28">
            <a:extLst>
              <a:ext uri="{FF2B5EF4-FFF2-40B4-BE49-F238E27FC236}">
                <a16:creationId xmlns:a16="http://schemas.microsoft.com/office/drawing/2014/main" xmlns="" id="{313B974E-E762-EE48-B2DF-C8F10DF73444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549397" y="3379791"/>
            <a:ext cx="2281237" cy="347662"/>
          </a:xfrm>
        </p:spPr>
        <p:txBody>
          <a:bodyPr lIns="0" tIns="0" rIns="0" bIns="0" rtlCol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 spc="2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lvl="0" rtl="0"/>
            <a:r>
              <a:rPr lang="ru-RU" noProof="0"/>
              <a:t>Должность</a:t>
            </a:r>
          </a:p>
        </p:txBody>
      </p:sp>
      <p:sp>
        <p:nvSpPr>
          <p:cNvPr id="36" name="Рисунок 23">
            <a:extLst>
              <a:ext uri="{FF2B5EF4-FFF2-40B4-BE49-F238E27FC236}">
                <a16:creationId xmlns:a16="http://schemas.microsoft.com/office/drawing/2014/main" xmlns="" id="{8BA62E8C-79E6-D245-B706-FFB1E051B2D6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6348367" y="2068734"/>
            <a:ext cx="904987" cy="905641"/>
          </a:xfrm>
        </p:spPr>
        <p:txBody>
          <a:bodyPr rtlCol="0"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pPr rtl="0"/>
            <a:endParaRPr lang="ru-RU" noProof="0"/>
          </a:p>
        </p:txBody>
      </p:sp>
      <p:sp>
        <p:nvSpPr>
          <p:cNvPr id="37" name="Текст 28">
            <a:extLst>
              <a:ext uri="{FF2B5EF4-FFF2-40B4-BE49-F238E27FC236}">
                <a16:creationId xmlns:a16="http://schemas.microsoft.com/office/drawing/2014/main" xmlns="" id="{4199EE50-5386-0446-8ADA-23C1B0D6EA4F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48368" y="2994545"/>
            <a:ext cx="2281237" cy="347662"/>
          </a:xfrm>
        </p:spPr>
        <p:txBody>
          <a:bodyPr lIns="0" tIns="0" rIns="0" bIns="0" rtlCol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 spc="2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lvl="0" rtl="0"/>
            <a:r>
              <a:rPr lang="ru-RU" noProof="0"/>
              <a:t>Имя</a:t>
            </a:r>
          </a:p>
        </p:txBody>
      </p:sp>
      <p:sp>
        <p:nvSpPr>
          <p:cNvPr id="38" name="Текст 28">
            <a:extLst>
              <a:ext uri="{FF2B5EF4-FFF2-40B4-BE49-F238E27FC236}">
                <a16:creationId xmlns:a16="http://schemas.microsoft.com/office/drawing/2014/main" xmlns="" id="{478AB5CA-B5A5-934D-BF51-1485953A703D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348367" y="3379791"/>
            <a:ext cx="2281237" cy="347662"/>
          </a:xfrm>
        </p:spPr>
        <p:txBody>
          <a:bodyPr lIns="0" tIns="0" rIns="0" bIns="0" rtlCol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 spc="2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lvl="0" rtl="0"/>
            <a:r>
              <a:rPr lang="ru-RU" noProof="0"/>
              <a:t>Должность</a:t>
            </a:r>
          </a:p>
        </p:txBody>
      </p:sp>
      <p:sp>
        <p:nvSpPr>
          <p:cNvPr id="39" name="Рисунок 23">
            <a:extLst>
              <a:ext uri="{FF2B5EF4-FFF2-40B4-BE49-F238E27FC236}">
                <a16:creationId xmlns:a16="http://schemas.microsoft.com/office/drawing/2014/main" xmlns="" id="{3D78BE06-1FC7-3C43-BD15-F4137B564B58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9147335" y="2068734"/>
            <a:ext cx="904987" cy="905641"/>
          </a:xfrm>
        </p:spPr>
        <p:txBody>
          <a:bodyPr rtlCol="0"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pPr rtl="0"/>
            <a:endParaRPr lang="ru-RU" noProof="0"/>
          </a:p>
        </p:txBody>
      </p:sp>
      <p:sp>
        <p:nvSpPr>
          <p:cNvPr id="40" name="Текст 28">
            <a:extLst>
              <a:ext uri="{FF2B5EF4-FFF2-40B4-BE49-F238E27FC236}">
                <a16:creationId xmlns:a16="http://schemas.microsoft.com/office/drawing/2014/main" xmlns="" id="{14F01FCC-4797-0343-8739-20331C751C18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9147336" y="2994545"/>
            <a:ext cx="2281237" cy="347662"/>
          </a:xfrm>
        </p:spPr>
        <p:txBody>
          <a:bodyPr lIns="0" tIns="0" rIns="0" bIns="0" rtlCol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 spc="2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lvl="0" rtl="0"/>
            <a:r>
              <a:rPr lang="ru-RU" noProof="0"/>
              <a:t>Имя</a:t>
            </a:r>
          </a:p>
        </p:txBody>
      </p:sp>
      <p:sp>
        <p:nvSpPr>
          <p:cNvPr id="41" name="Текст 28">
            <a:extLst>
              <a:ext uri="{FF2B5EF4-FFF2-40B4-BE49-F238E27FC236}">
                <a16:creationId xmlns:a16="http://schemas.microsoft.com/office/drawing/2014/main" xmlns="" id="{33FBE6CA-EC7A-1A4B-ADA3-6B78F2DE09C2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9147335" y="3379791"/>
            <a:ext cx="2281237" cy="347662"/>
          </a:xfrm>
        </p:spPr>
        <p:txBody>
          <a:bodyPr lIns="0" tIns="0" rIns="0" bIns="0" rtlCol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 spc="2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lvl="0" rtl="0"/>
            <a:r>
              <a:rPr lang="ru-RU" noProof="0"/>
              <a:t>Должность</a:t>
            </a:r>
          </a:p>
        </p:txBody>
      </p:sp>
      <p:sp>
        <p:nvSpPr>
          <p:cNvPr id="42" name="Рисунок 23">
            <a:extLst>
              <a:ext uri="{FF2B5EF4-FFF2-40B4-BE49-F238E27FC236}">
                <a16:creationId xmlns:a16="http://schemas.microsoft.com/office/drawing/2014/main" xmlns="" id="{6DD7CCE4-AD48-B64F-909E-F88961FBDFC5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750429" y="4118551"/>
            <a:ext cx="904987" cy="905641"/>
          </a:xfrm>
        </p:spPr>
        <p:txBody>
          <a:bodyPr rtlCol="0"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pPr rtl="0"/>
            <a:endParaRPr lang="ru-RU" noProof="0"/>
          </a:p>
        </p:txBody>
      </p:sp>
      <p:sp>
        <p:nvSpPr>
          <p:cNvPr id="43" name="Текст 28">
            <a:extLst>
              <a:ext uri="{FF2B5EF4-FFF2-40B4-BE49-F238E27FC236}">
                <a16:creationId xmlns:a16="http://schemas.microsoft.com/office/drawing/2014/main" xmlns="" id="{C076E7E2-3D95-EA47-BF86-444615F1F141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750430" y="5044362"/>
            <a:ext cx="2281237" cy="347662"/>
          </a:xfrm>
        </p:spPr>
        <p:txBody>
          <a:bodyPr lIns="0" tIns="0" rIns="0" bIns="0" rtlCol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 spc="2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lvl="0" rtl="0"/>
            <a:r>
              <a:rPr lang="ru-RU" noProof="0"/>
              <a:t>Имя</a:t>
            </a:r>
          </a:p>
        </p:txBody>
      </p:sp>
      <p:sp>
        <p:nvSpPr>
          <p:cNvPr id="44" name="Текст 28">
            <a:extLst>
              <a:ext uri="{FF2B5EF4-FFF2-40B4-BE49-F238E27FC236}">
                <a16:creationId xmlns:a16="http://schemas.microsoft.com/office/drawing/2014/main" xmlns="" id="{612499D2-373C-3940-97A5-FCA8B245BE45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750429" y="5429608"/>
            <a:ext cx="2281237" cy="347662"/>
          </a:xfrm>
        </p:spPr>
        <p:txBody>
          <a:bodyPr lIns="0" tIns="0" rIns="0" bIns="0" rtlCol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 spc="2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lvl="0" rtl="0"/>
            <a:r>
              <a:rPr lang="ru-RU" noProof="0"/>
              <a:t>Должность</a:t>
            </a:r>
          </a:p>
        </p:txBody>
      </p:sp>
      <p:sp>
        <p:nvSpPr>
          <p:cNvPr id="45" name="Рисунок 23">
            <a:extLst>
              <a:ext uri="{FF2B5EF4-FFF2-40B4-BE49-F238E27FC236}">
                <a16:creationId xmlns:a16="http://schemas.microsoft.com/office/drawing/2014/main" xmlns="" id="{24B34D6D-4F7E-3942-B8D7-9970BDE53C10}"/>
              </a:ext>
            </a:extLst>
          </p:cNvPr>
          <p:cNvSpPr>
            <a:spLocks noGrp="1"/>
          </p:cNvSpPr>
          <p:nvPr>
            <p:ph type="pic" sz="quarter" idx="40"/>
          </p:nvPr>
        </p:nvSpPr>
        <p:spPr>
          <a:xfrm>
            <a:off x="3549397" y="4118551"/>
            <a:ext cx="904987" cy="905641"/>
          </a:xfrm>
        </p:spPr>
        <p:txBody>
          <a:bodyPr rtlCol="0"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pPr rtl="0"/>
            <a:endParaRPr lang="ru-RU" noProof="0"/>
          </a:p>
        </p:txBody>
      </p:sp>
      <p:sp>
        <p:nvSpPr>
          <p:cNvPr id="46" name="Текст 28">
            <a:extLst>
              <a:ext uri="{FF2B5EF4-FFF2-40B4-BE49-F238E27FC236}">
                <a16:creationId xmlns:a16="http://schemas.microsoft.com/office/drawing/2014/main" xmlns="" id="{D34EDB1D-7E85-D242-B6AE-F6D6907D325A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3549398" y="5044362"/>
            <a:ext cx="2281237" cy="347662"/>
          </a:xfrm>
        </p:spPr>
        <p:txBody>
          <a:bodyPr lIns="0" tIns="0" rIns="0" bIns="0" rtlCol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 spc="2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lvl="0" rtl="0"/>
            <a:r>
              <a:rPr lang="ru-RU" noProof="0"/>
              <a:t>Имя</a:t>
            </a:r>
          </a:p>
        </p:txBody>
      </p:sp>
      <p:sp>
        <p:nvSpPr>
          <p:cNvPr id="47" name="Текст 28">
            <a:extLst>
              <a:ext uri="{FF2B5EF4-FFF2-40B4-BE49-F238E27FC236}">
                <a16:creationId xmlns:a16="http://schemas.microsoft.com/office/drawing/2014/main" xmlns="" id="{3E3BFFF0-114B-6D42-B5E0-8020AC2E26BF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3549397" y="5429608"/>
            <a:ext cx="2281237" cy="347662"/>
          </a:xfrm>
        </p:spPr>
        <p:txBody>
          <a:bodyPr lIns="0" tIns="0" rIns="0" bIns="0" rtlCol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 spc="2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lvl="0" rtl="0"/>
            <a:r>
              <a:rPr lang="ru-RU" noProof="0"/>
              <a:t>Должность</a:t>
            </a:r>
          </a:p>
        </p:txBody>
      </p:sp>
      <p:sp>
        <p:nvSpPr>
          <p:cNvPr id="48" name="Рисунок 23">
            <a:extLst>
              <a:ext uri="{FF2B5EF4-FFF2-40B4-BE49-F238E27FC236}">
                <a16:creationId xmlns:a16="http://schemas.microsoft.com/office/drawing/2014/main" xmlns="" id="{EB4488EE-E854-724E-95AE-B9943EE249EA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6348367" y="4118551"/>
            <a:ext cx="904987" cy="905641"/>
          </a:xfrm>
        </p:spPr>
        <p:txBody>
          <a:bodyPr rtlCol="0"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pPr rtl="0"/>
            <a:endParaRPr lang="ru-RU" noProof="0"/>
          </a:p>
        </p:txBody>
      </p:sp>
      <p:sp>
        <p:nvSpPr>
          <p:cNvPr id="49" name="Текст 28">
            <a:extLst>
              <a:ext uri="{FF2B5EF4-FFF2-40B4-BE49-F238E27FC236}">
                <a16:creationId xmlns:a16="http://schemas.microsoft.com/office/drawing/2014/main" xmlns="" id="{C5551B4D-583E-D644-9069-EC096CE76F50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6348368" y="5044362"/>
            <a:ext cx="2281237" cy="347662"/>
          </a:xfrm>
        </p:spPr>
        <p:txBody>
          <a:bodyPr lIns="0" tIns="0" rIns="0" bIns="0" rtlCol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 spc="2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lvl="0" rtl="0"/>
            <a:r>
              <a:rPr lang="ru-RU" noProof="0"/>
              <a:t>Имя</a:t>
            </a:r>
          </a:p>
        </p:txBody>
      </p:sp>
      <p:sp>
        <p:nvSpPr>
          <p:cNvPr id="50" name="Текст 28">
            <a:extLst>
              <a:ext uri="{FF2B5EF4-FFF2-40B4-BE49-F238E27FC236}">
                <a16:creationId xmlns:a16="http://schemas.microsoft.com/office/drawing/2014/main" xmlns="" id="{E30C4783-1643-2243-BB4F-E99E04D9216B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6348367" y="5429608"/>
            <a:ext cx="2281237" cy="347662"/>
          </a:xfrm>
        </p:spPr>
        <p:txBody>
          <a:bodyPr lIns="0" tIns="0" rIns="0" bIns="0" rtlCol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 spc="2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lvl="0" rtl="0"/>
            <a:r>
              <a:rPr lang="ru-RU" noProof="0"/>
              <a:t>Должность</a:t>
            </a:r>
          </a:p>
        </p:txBody>
      </p:sp>
      <p:sp>
        <p:nvSpPr>
          <p:cNvPr id="51" name="Рисунок 23">
            <a:extLst>
              <a:ext uri="{FF2B5EF4-FFF2-40B4-BE49-F238E27FC236}">
                <a16:creationId xmlns:a16="http://schemas.microsoft.com/office/drawing/2014/main" xmlns="" id="{7BBADCE0-02E8-3249-8CBA-17D3783DFE70}"/>
              </a:ext>
            </a:extLst>
          </p:cNvPr>
          <p:cNvSpPr>
            <a:spLocks noGrp="1"/>
          </p:cNvSpPr>
          <p:nvPr>
            <p:ph type="pic" sz="quarter" idx="46"/>
          </p:nvPr>
        </p:nvSpPr>
        <p:spPr>
          <a:xfrm>
            <a:off x="9147335" y="4118551"/>
            <a:ext cx="904987" cy="905641"/>
          </a:xfrm>
        </p:spPr>
        <p:txBody>
          <a:bodyPr rtlCol="0"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pPr rtl="0"/>
            <a:endParaRPr lang="ru-RU" noProof="0"/>
          </a:p>
        </p:txBody>
      </p:sp>
      <p:sp>
        <p:nvSpPr>
          <p:cNvPr id="52" name="Текст 28">
            <a:extLst>
              <a:ext uri="{FF2B5EF4-FFF2-40B4-BE49-F238E27FC236}">
                <a16:creationId xmlns:a16="http://schemas.microsoft.com/office/drawing/2014/main" xmlns="" id="{8D294C40-97E4-FF4F-8A02-10FC7D0EE8B0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9147336" y="5044362"/>
            <a:ext cx="2281237" cy="347662"/>
          </a:xfrm>
        </p:spPr>
        <p:txBody>
          <a:bodyPr lIns="0" tIns="0" rIns="0" bIns="0" rtlCol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 spc="2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lvl="0" rtl="0"/>
            <a:r>
              <a:rPr lang="ru-RU" noProof="0"/>
              <a:t>Имя</a:t>
            </a:r>
          </a:p>
        </p:txBody>
      </p:sp>
      <p:sp>
        <p:nvSpPr>
          <p:cNvPr id="53" name="Текст 28">
            <a:extLst>
              <a:ext uri="{FF2B5EF4-FFF2-40B4-BE49-F238E27FC236}">
                <a16:creationId xmlns:a16="http://schemas.microsoft.com/office/drawing/2014/main" xmlns="" id="{8B38241F-01B5-574C-A827-67C6352C463C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9147335" y="5429608"/>
            <a:ext cx="2281237" cy="347662"/>
          </a:xfrm>
        </p:spPr>
        <p:txBody>
          <a:bodyPr lIns="0" tIns="0" rIns="0" bIns="0" rtlCol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 spc="2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lvl="0" rtl="0"/>
            <a:r>
              <a:rPr lang="ru-RU" noProof="0"/>
              <a:t>Должность</a:t>
            </a:r>
          </a:p>
        </p:txBody>
      </p:sp>
      <p:sp>
        <p:nvSpPr>
          <p:cNvPr id="18" name="Дата 17">
            <a:extLst>
              <a:ext uri="{FF2B5EF4-FFF2-40B4-BE49-F238E27FC236}">
                <a16:creationId xmlns:a16="http://schemas.microsoft.com/office/drawing/2014/main" xmlns="" id="{30445668-2DC5-E84C-8B16-922BC95F13F2}"/>
              </a:ext>
            </a:extLst>
          </p:cNvPr>
          <p:cNvSpPr>
            <a:spLocks noGrp="1"/>
          </p:cNvSpPr>
          <p:nvPr>
            <p:ph type="dt" sz="half" idx="25"/>
          </p:nvPr>
        </p:nvSpPr>
        <p:spPr/>
        <p:txBody>
          <a:bodyPr rtlCol="0">
            <a:noAutofit/>
          </a:bodyPr>
          <a:lstStyle>
            <a:lvl1pPr>
              <a:defRPr>
                <a:solidFill>
                  <a:schemeClr val="accent3"/>
                </a:solidFill>
                <a:latin typeface="Arial" panose="020B0604020202020204" pitchFamily="34" charset="0"/>
              </a:defRPr>
            </a:lvl1pPr>
          </a:lstStyle>
          <a:p>
            <a:fld id="{5750FF87-0D30-4577-86A4-71D6B95F0809}" type="datetime1">
              <a:rPr lang="ru-RU" noProof="0" smtClean="0"/>
              <a:pPr/>
              <a:t>20.09.2023</a:t>
            </a:fld>
            <a:endParaRPr lang="ru-RU" noProof="0"/>
          </a:p>
        </p:txBody>
      </p:sp>
      <p:sp>
        <p:nvSpPr>
          <p:cNvPr id="22" name="Нижний колонтитул 21">
            <a:extLst>
              <a:ext uri="{FF2B5EF4-FFF2-40B4-BE49-F238E27FC236}">
                <a16:creationId xmlns:a16="http://schemas.microsoft.com/office/drawing/2014/main" xmlns="" id="{D9227732-A878-814C-8621-64ED1B2CCF9F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 rtlCol="0">
            <a:noAutofit/>
          </a:bodyPr>
          <a:lstStyle>
            <a:lvl1pPr>
              <a:defRPr>
                <a:solidFill>
                  <a:schemeClr val="accent3"/>
                </a:solidFill>
                <a:latin typeface="Arial" panose="020B0604020202020204" pitchFamily="34" charset="0"/>
              </a:defRPr>
            </a:lvl1pPr>
          </a:lstStyle>
          <a:p>
            <a:r>
              <a:rPr lang="ru-RU" noProof="0"/>
              <a:t>НАЗВАНИЕ ПРЕЗЕНТАЦИИ</a:t>
            </a:r>
          </a:p>
        </p:txBody>
      </p:sp>
      <p:sp>
        <p:nvSpPr>
          <p:cNvPr id="23" name="Номер слайда 22">
            <a:extLst>
              <a:ext uri="{FF2B5EF4-FFF2-40B4-BE49-F238E27FC236}">
                <a16:creationId xmlns:a16="http://schemas.microsoft.com/office/drawing/2014/main" xmlns="" id="{CE9F02AC-6DFB-0C47-BC8E-4B0594007F33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 rtlCol="0">
            <a:noAutofit/>
          </a:bodyPr>
          <a:lstStyle>
            <a:lvl1pPr>
              <a:defRPr>
                <a:solidFill>
                  <a:schemeClr val="accent3"/>
                </a:solidFill>
                <a:latin typeface="Arial" panose="020B0604020202020204" pitchFamily="34" charset="0"/>
              </a:defRPr>
            </a:lvl1pPr>
          </a:lstStyle>
          <a:p>
            <a:fld id="{294A09A9-5501-47C1-A89A-A340965A2BE2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xmlns="" val="20057219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198F9AA-2C87-421D-97C1-B4248DFDC2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81000"/>
            <a:ext cx="11430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AE98FC63-C8D2-4CE6-A3F1-EE8ED24590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1000" y="1825625"/>
            <a:ext cx="114300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EED77A09-15C2-4E47-948E-AACAFCA47D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810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20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fld id="{0A41FFE9-9960-4022-A784-43C152265200}" type="datetime1">
              <a:rPr lang="ru-RU" noProof="0" smtClean="0"/>
              <a:pPr/>
              <a:t>20.09.2023</a:t>
            </a:fld>
            <a:endParaRPr lang="ru-RU" noProof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60567522-C3B6-46EB-A361-BEC2510B00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r>
              <a:rPr lang="ru-RU" noProof="0"/>
              <a:t>ЗАГОЛОВОК ПРЕЗЕНТАЦИИ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CDC57CF0-034F-450D-937C-718D5AF1A0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678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fld id="{294A09A9-5501-47C1-A89A-A340965A2BE2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xmlns="" val="1788353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9" r:id="rId4"/>
    <p:sldLayoutId id="2147483660" r:id="rId5"/>
    <p:sldLayoutId id="2147483661" r:id="rId6"/>
    <p:sldLayoutId id="2147483654" r:id="rId7"/>
    <p:sldLayoutId id="2147483658" r:id="rId8"/>
    <p:sldLayoutId id="2147483662" r:id="rId9"/>
    <p:sldLayoutId id="2147483663" r:id="rId10"/>
    <p:sldLayoutId id="2147483664" r:id="rId11"/>
    <p:sldLayoutId id="2147483665" r:id="rId12"/>
    <p:sldLayoutId id="2147483666" r:id="rId13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240" userDrawn="1">
          <p15:clr>
            <a:srgbClr val="547EBF"/>
          </p15:clr>
        </p15:guide>
        <p15:guide id="4" orient="horz" pos="240" userDrawn="1">
          <p15:clr>
            <a:srgbClr val="547EBF"/>
          </p15:clr>
        </p15:guide>
        <p15:guide id="5" pos="7440" userDrawn="1">
          <p15:clr>
            <a:srgbClr val="547EBF"/>
          </p15:clr>
        </p15:guide>
        <p15:guide id="6" orient="horz" pos="4080" userDrawn="1">
          <p15:clr>
            <a:srgbClr val="547EBF"/>
          </p15:clr>
        </p15:guide>
        <p15:guide id="7" pos="3960" userDrawn="1">
          <p15:clr>
            <a:srgbClr val="547EBF"/>
          </p15:clr>
        </p15:guide>
        <p15:guide id="8" pos="3720" userDrawn="1">
          <p15:clr>
            <a:srgbClr val="547EBF"/>
          </p15:clr>
        </p15:guide>
        <p15:guide id="9" pos="2112" userDrawn="1">
          <p15:clr>
            <a:srgbClr val="547EBF"/>
          </p15:clr>
        </p15:guide>
        <p15:guide id="10" pos="1848" userDrawn="1">
          <p15:clr>
            <a:srgbClr val="547EBF"/>
          </p15:clr>
        </p15:guide>
        <p15:guide id="11" pos="5568" userDrawn="1">
          <p15:clr>
            <a:srgbClr val="547EBF"/>
          </p15:clr>
        </p15:guide>
        <p15:guide id="12" pos="5832" userDrawn="1">
          <p15:clr>
            <a:srgbClr val="547EBF"/>
          </p15:clr>
        </p15:guide>
        <p15:guide id="13" pos="4968" userDrawn="1">
          <p15:clr>
            <a:srgbClr val="9FCC3B"/>
          </p15:clr>
        </p15:guide>
        <p15:guide id="14" pos="5208" userDrawn="1">
          <p15:clr>
            <a:srgbClr val="9FCC3B"/>
          </p15:clr>
        </p15:guide>
        <p15:guide id="15" pos="2712" userDrawn="1">
          <p15:clr>
            <a:srgbClr val="9FCC3B"/>
          </p15:clr>
        </p15:guide>
        <p15:guide id="16" pos="2472" userDrawn="1">
          <p15:clr>
            <a:srgbClr val="9FCC3B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1DF3D98-3C30-4CFC-8643-C81E829C8C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67493" y="1122363"/>
            <a:ext cx="7096933" cy="2387600"/>
          </a:xfrm>
        </p:spPr>
        <p:txBody>
          <a:bodyPr rtlCol="0"/>
          <a:lstStyle/>
          <a:p>
            <a:pPr>
              <a:lnSpc>
                <a:spcPct val="100000"/>
              </a:lnSpc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Муниципальное автономное дошкольное образовательное учреждение «Детский сад№49»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Корпус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№3,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группы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10,12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Фотоотчет</a:t>
            </a:r>
            <a:r>
              <a:rPr lang="ru-RU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по ЗОЖ </a:t>
            </a:r>
            <a:r>
              <a:rPr lang="ru-RU" sz="32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«В гости к зайке мы пойдем и морковку принесем»</a:t>
            </a:r>
            <a:r>
              <a:rPr lang="ru-RU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b="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0" dirty="0" smtClean="0">
                <a:latin typeface="Times New Roman" pitchFamily="18" charset="0"/>
                <a:cs typeface="Times New Roman" pitchFamily="18" charset="0"/>
              </a:rPr>
            </a:br>
            <a:endParaRPr lang="ru-RU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A068D447-28D3-4F5F-B2DC-FD67E90158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40469" y="3704897"/>
            <a:ext cx="6117021" cy="1355834"/>
          </a:xfrm>
        </p:spPr>
        <p:txBody>
          <a:bodyPr rtlCol="0"/>
          <a:lstStyle/>
          <a:p>
            <a:pPr rtl="0"/>
            <a:r>
              <a:rPr lang="ru-RU" i="1" dirty="0" smtClean="0"/>
              <a:t>Подготовили  и провели: </a:t>
            </a:r>
          </a:p>
          <a:p>
            <a:pPr rtl="0"/>
            <a:r>
              <a:rPr lang="ru-RU" i="1" dirty="0" smtClean="0"/>
              <a:t>Топал Н.Н., Новоселова Т.В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2593088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12DF434-28DB-4621-A497-D62C41CE04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7492" y="381000"/>
            <a:ext cx="9779183" cy="1325563"/>
          </a:xfrm>
        </p:spPr>
        <p:txBody>
          <a:bodyPr rtlCol="0"/>
          <a:lstStyle/>
          <a:p>
            <a:r>
              <a:rPr lang="ru-RU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Цель и задачи:</a:t>
            </a:r>
            <a:br>
              <a:rPr lang="ru-RU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22788C46-D0BC-4307-AE55-7601A139E7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7493" y="2017467"/>
            <a:ext cx="9779182" cy="3366815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ru-RU" u="sng" dirty="0" smtClean="0">
                <a:solidFill>
                  <a:srgbClr val="7030A0"/>
                </a:solidFill>
              </a:rPr>
              <a:t>Цель</a:t>
            </a:r>
            <a:r>
              <a:rPr lang="ru-RU" dirty="0" smtClean="0">
                <a:solidFill>
                  <a:srgbClr val="7030A0"/>
                </a:solidFill>
              </a:rPr>
              <a:t>: формирование положительного настроения от занятия физической культурой.</a:t>
            </a:r>
          </a:p>
          <a:p>
            <a:r>
              <a:rPr lang="ru-RU" u="sng" dirty="0" smtClean="0">
                <a:solidFill>
                  <a:srgbClr val="7030A0"/>
                </a:solidFill>
              </a:rPr>
              <a:t>Задачи</a:t>
            </a:r>
            <a:r>
              <a:rPr lang="ru-RU" dirty="0" smtClean="0">
                <a:solidFill>
                  <a:srgbClr val="7030A0"/>
                </a:solidFill>
              </a:rPr>
              <a:t>: </a:t>
            </a:r>
            <a:endParaRPr lang="ru-RU" dirty="0" smtClean="0">
              <a:solidFill>
                <a:srgbClr val="7030A0"/>
              </a:solidFill>
            </a:endParaRPr>
          </a:p>
          <a:p>
            <a:r>
              <a:rPr lang="ru-RU" dirty="0" smtClean="0">
                <a:solidFill>
                  <a:srgbClr val="7030A0"/>
                </a:solidFill>
              </a:rPr>
              <a:t>1</a:t>
            </a:r>
            <a:r>
              <a:rPr lang="ru-RU" dirty="0" smtClean="0">
                <a:solidFill>
                  <a:srgbClr val="7030A0"/>
                </a:solidFill>
              </a:rPr>
              <a:t>. Совершенствовать двигательные умения и навыки детей.</a:t>
            </a:r>
          </a:p>
          <a:p>
            <a:r>
              <a:rPr lang="ru-RU" dirty="0" smtClean="0">
                <a:solidFill>
                  <a:srgbClr val="7030A0"/>
                </a:solidFill>
              </a:rPr>
              <a:t>2. Формировать правильную осанку, укреплять здоровье детей</a:t>
            </a:r>
            <a:r>
              <a:rPr lang="ru-RU" dirty="0" smtClean="0">
                <a:solidFill>
                  <a:srgbClr val="7030A0"/>
                </a:solidFill>
              </a:rPr>
              <a:t>.</a:t>
            </a:r>
          </a:p>
          <a:p>
            <a:r>
              <a:rPr lang="ru-RU" dirty="0" smtClean="0">
                <a:solidFill>
                  <a:srgbClr val="7030A0"/>
                </a:solidFill>
              </a:rPr>
              <a:t>3.</a:t>
            </a:r>
            <a:r>
              <a:rPr lang="ru-RU" dirty="0" smtClean="0">
                <a:solidFill>
                  <a:srgbClr val="7030A0"/>
                </a:solidFill>
              </a:rPr>
              <a:t> Упражнять в </a:t>
            </a:r>
            <a:r>
              <a:rPr lang="ru-RU" dirty="0" err="1" smtClean="0">
                <a:solidFill>
                  <a:srgbClr val="7030A0"/>
                </a:solidFill>
              </a:rPr>
              <a:t>пролезании</a:t>
            </a:r>
            <a:r>
              <a:rPr lang="ru-RU" dirty="0" smtClean="0">
                <a:solidFill>
                  <a:srgbClr val="7030A0"/>
                </a:solidFill>
              </a:rPr>
              <a:t> детей в туннель.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6209FEB4-4C5C-EB43-9696-7B42453DB7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</p:spPr>
        <p:txBody>
          <a:bodyPr rtlCol="0"/>
          <a:lstStyle/>
          <a:p>
            <a:pPr rtl="0"/>
            <a:r>
              <a:rPr lang="ru-RU"/>
              <a:t>ЗАГОЛОВОК ПРЕЗЕНТАЦИИ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60D470D0-6D64-5E42-9515-048F8779CD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53276" y="6356350"/>
            <a:ext cx="1657723" cy="365125"/>
          </a:xfrm>
        </p:spPr>
        <p:txBody>
          <a:bodyPr rtlCol="0"/>
          <a:lstStyle/>
          <a:p>
            <a:pPr rtl="0"/>
            <a:fld id="{294A09A9-5501-47C1-A89A-A340965A2BE2}" type="slidenum">
              <a:rPr lang="ru-RU" smtClean="0"/>
              <a:pPr rtl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256085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96F75DE-8A44-4EC5-83C6-95BDDF10DF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dirty="0" smtClean="0">
                <a:solidFill>
                  <a:srgbClr val="7030A0"/>
                </a:solidFill>
              </a:rPr>
              <a:t>Шли по узенькой дорожке наши маленькие ножки</a:t>
            </a:r>
            <a:endParaRPr lang="ru-RU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0A79A912-225F-BE40-9F3E-0255524448C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 rtlCol="0"/>
          <a:lstStyle/>
          <a:p>
            <a:pPr rtl="0"/>
            <a:r>
              <a:rPr lang="ru-RU"/>
              <a:t>ЗАГОЛОВОК ПРЕЗЕНТАЦИИ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50B6C709-8794-DF4E-A15C-6E648F09DD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 rtlCol="0"/>
          <a:lstStyle/>
          <a:p>
            <a:pPr rtl="0"/>
            <a:fld id="{294A09A9-5501-47C1-A89A-A340965A2BE2}" type="slidenum">
              <a:rPr lang="ru-RU" smtClean="0"/>
              <a:pPr rtl="0"/>
              <a:t>3</a:t>
            </a:fld>
            <a:endParaRPr lang="ru-RU"/>
          </a:p>
        </p:txBody>
      </p:sp>
      <p:pic>
        <p:nvPicPr>
          <p:cNvPr id="1026" name="Picture 2" descr="C:\Users\123\Desktop\vFJvApMNEi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7081" y="2159875"/>
            <a:ext cx="5602751" cy="3153104"/>
          </a:xfrm>
          <a:prstGeom prst="rect">
            <a:avLst/>
          </a:prstGeom>
          <a:noFill/>
        </p:spPr>
      </p:pic>
      <p:pic>
        <p:nvPicPr>
          <p:cNvPr id="1027" name="Picture 3" descr="C:\Users\123\Desktop\NbwsNlrbDBo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45825" y="1749971"/>
            <a:ext cx="3333292" cy="442526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2129174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3AF65A7-995A-9F45-891C-82D9B9D408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4663" y="378372"/>
            <a:ext cx="8639503" cy="1497725"/>
          </a:xfrm>
        </p:spPr>
        <p:txBody>
          <a:bodyPr rtlCol="0">
            <a:noAutofit/>
          </a:bodyPr>
          <a:lstStyle/>
          <a:p>
            <a:r>
              <a:rPr lang="ru-RU" sz="4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Ползание под дугами на четвереньках.</a:t>
            </a:r>
            <a:endParaRPr lang="ru-RU" sz="48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6E4EA976-8646-0143-BA18-8675E6FA5E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/>
              <a:t>ЗАГОЛОВОК ПРЕЗЕНТАЦИИ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7003A5E2-8F37-D546-BCD9-24A2037BB5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94A09A9-5501-47C1-A89A-A340965A2BE2}" type="slidenum">
              <a:rPr lang="ru-RU" smtClean="0"/>
              <a:pPr rtl="0"/>
              <a:t>4</a:t>
            </a:fld>
            <a:endParaRPr lang="ru-RU"/>
          </a:p>
        </p:txBody>
      </p:sp>
      <p:pic>
        <p:nvPicPr>
          <p:cNvPr id="2050" name="Picture 2" descr="C:\Users\123\Desktop\ltIPG2Bbem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64487" y="2017986"/>
            <a:ext cx="2819237" cy="3742810"/>
          </a:xfrm>
          <a:prstGeom prst="rect">
            <a:avLst/>
          </a:prstGeom>
          <a:noFill/>
        </p:spPr>
      </p:pic>
      <p:pic>
        <p:nvPicPr>
          <p:cNvPr id="2051" name="Picture 3" descr="C:\Users\123\Desktop\LIbovNNJt8w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59700" y="2067025"/>
            <a:ext cx="6608147" cy="371891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6399837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7A6F7BB-30A8-4980-AD4A-2FB0B53FA6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0430" y="381000"/>
            <a:ext cx="8401624" cy="1325563"/>
          </a:xfrm>
        </p:spPr>
        <p:txBody>
          <a:bodyPr rtlCol="0"/>
          <a:lstStyle/>
          <a:p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Мы в туннель проползем может листики </a:t>
            </a: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найдем… </a:t>
            </a:r>
            <a:endParaRPr lang="ru-RU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BCF90246-DFB2-A340-AADC-E85D28C31B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71106" y="6356350"/>
            <a:ext cx="4114800" cy="365125"/>
          </a:xfrm>
        </p:spPr>
        <p:txBody>
          <a:bodyPr rtlCol="0"/>
          <a:lstStyle/>
          <a:p>
            <a:pPr rtl="0"/>
            <a:r>
              <a:rPr lang="ru-RU"/>
              <a:t>ЗАГОЛОВОК ПРЕЗЕНТАЦИИ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987CCF58-9B83-4A4F-8CA9-3D9C9BB7A2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32334" y="6356350"/>
            <a:ext cx="1167495" cy="365125"/>
          </a:xfrm>
        </p:spPr>
        <p:txBody>
          <a:bodyPr rtlCol="0"/>
          <a:lstStyle/>
          <a:p>
            <a:pPr rtl="0"/>
            <a:fld id="{294A09A9-5501-47C1-A89A-A340965A2BE2}" type="slidenum">
              <a:rPr lang="ru-RU" smtClean="0"/>
              <a:pPr rtl="0"/>
              <a:t>5</a:t>
            </a:fld>
            <a:endParaRPr lang="ru-RU"/>
          </a:p>
        </p:txBody>
      </p:sp>
      <p:pic>
        <p:nvPicPr>
          <p:cNvPr id="3074" name="Picture 2" descr="C:\Users\123\Desktop\K1LLFo4rC1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0847" y="2475186"/>
            <a:ext cx="5406654" cy="3042745"/>
          </a:xfrm>
          <a:prstGeom prst="rect">
            <a:avLst/>
          </a:prstGeom>
          <a:noFill/>
        </p:spPr>
      </p:pic>
      <p:pic>
        <p:nvPicPr>
          <p:cNvPr id="3075" name="Picture 3" descr="C:\Users\123\Desktop\bubXfqA4Sw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70634" y="2476499"/>
            <a:ext cx="4051738" cy="305146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3356902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D0B6389-2374-4677-B8BB-59410CCC32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2745" y="409903"/>
            <a:ext cx="8655269" cy="2585545"/>
          </a:xfrm>
        </p:spPr>
        <p:txBody>
          <a:bodyPr rtlCol="0">
            <a:normAutofit/>
          </a:bodyPr>
          <a:lstStyle/>
          <a:p>
            <a:pPr rtl="0"/>
            <a:r>
              <a:rPr lang="ru-RU" dirty="0"/>
              <a:t> </a:t>
            </a:r>
          </a:p>
        </p:txBody>
      </p:sp>
      <p:sp>
        <p:nvSpPr>
          <p:cNvPr id="11" name="Нижний колонтитул 10">
            <a:extLst>
              <a:ext uri="{FF2B5EF4-FFF2-40B4-BE49-F238E27FC236}">
                <a16:creationId xmlns:a16="http://schemas.microsoft.com/office/drawing/2014/main" xmlns="" id="{EBF4ECF3-F211-3447-AF95-22487182EEF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</p:spPr>
        <p:txBody>
          <a:bodyPr rtlCol="0"/>
          <a:lstStyle/>
          <a:p>
            <a:pPr rtl="0"/>
            <a:r>
              <a:rPr lang="ru-RU" dirty="0"/>
              <a:t>ЗАГОЛОВОК ПРЕЗЕНТАЦИИ</a:t>
            </a:r>
          </a:p>
        </p:txBody>
      </p:sp>
      <p:sp>
        <p:nvSpPr>
          <p:cNvPr id="12" name="Номер слайда 11">
            <a:extLst>
              <a:ext uri="{FF2B5EF4-FFF2-40B4-BE49-F238E27FC236}">
                <a16:creationId xmlns:a16="http://schemas.microsoft.com/office/drawing/2014/main" xmlns="" id="{6308D1AB-33EC-174A-AFF4-6B9718A863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53276" y="6356350"/>
            <a:ext cx="1657723" cy="365125"/>
          </a:xfrm>
        </p:spPr>
        <p:txBody>
          <a:bodyPr rtlCol="0"/>
          <a:lstStyle/>
          <a:p>
            <a:pPr rtl="0"/>
            <a:fld id="{294A09A9-5501-47C1-A89A-A340965A2BE2}" type="slidenum">
              <a:rPr lang="ru-RU" smtClean="0"/>
              <a:pPr rtl="0"/>
              <a:t>6</a:t>
            </a:fld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3452648" y="0"/>
            <a:ext cx="479271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Мы по листикам пройдем и зайке морковку принесем</a:t>
            </a:r>
            <a:endParaRPr lang="ru-RU" sz="48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123\Desktop\Lq2TLh-PwVU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822277"/>
            <a:ext cx="3301027" cy="4382433"/>
          </a:xfrm>
          <a:prstGeom prst="rect">
            <a:avLst/>
          </a:prstGeom>
          <a:noFill/>
        </p:spPr>
      </p:pic>
      <p:pic>
        <p:nvPicPr>
          <p:cNvPr id="4100" name="Picture 4" descr="C:\Users\123\Desktop\SfXjrVhXgd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31455" y="2664371"/>
            <a:ext cx="5210558" cy="29323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7002092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9256B7E-1633-44AB-8584-82DF5B7268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7492" y="381000"/>
            <a:ext cx="9779183" cy="1325563"/>
          </a:xfrm>
        </p:spPr>
        <p:txBody>
          <a:bodyPr rtlCol="0"/>
          <a:lstStyle/>
          <a:p>
            <a:pPr rtl="0"/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 зайчику пришли и морковку принесли</a:t>
            </a:r>
            <a:endParaRPr lang="ru-RU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0DD1986A-9AF9-5C45-BE85-20D5AA267A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</p:spPr>
        <p:txBody>
          <a:bodyPr rtlCol="0"/>
          <a:lstStyle/>
          <a:p>
            <a:pPr rtl="0"/>
            <a:r>
              <a:rPr lang="ru-RU"/>
              <a:t>НАЗВАНИЕ ПРЕЗЕНТАЦИИ</a:t>
            </a: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6FD448B0-743E-0045-8131-69B4EEC583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53276" y="6356350"/>
            <a:ext cx="1657723" cy="365125"/>
          </a:xfrm>
        </p:spPr>
        <p:txBody>
          <a:bodyPr rtlCol="0"/>
          <a:lstStyle/>
          <a:p>
            <a:pPr rtl="0"/>
            <a:fld id="{294A09A9-5501-47C1-A89A-A340965A2BE2}" type="slidenum">
              <a:rPr lang="ru-RU" smtClean="0"/>
              <a:pPr rtl="0"/>
              <a:t>7</a:t>
            </a:fld>
            <a:endParaRPr lang="ru-RU"/>
          </a:p>
        </p:txBody>
      </p:sp>
      <p:pic>
        <p:nvPicPr>
          <p:cNvPr id="5122" name="Picture 2" descr="C:\Users\123\Desktop\ZQJoqaRFRq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1522" y="1797270"/>
            <a:ext cx="2386920" cy="3168868"/>
          </a:xfrm>
          <a:prstGeom prst="rect">
            <a:avLst/>
          </a:prstGeom>
          <a:noFill/>
        </p:spPr>
      </p:pic>
      <p:pic>
        <p:nvPicPr>
          <p:cNvPr id="5123" name="Picture 3" descr="C:\Users\123\Desktop\czbWiOBcq3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34148" y="1340069"/>
            <a:ext cx="3462783" cy="3231931"/>
          </a:xfrm>
          <a:prstGeom prst="rect">
            <a:avLst/>
          </a:prstGeom>
          <a:noFill/>
        </p:spPr>
      </p:pic>
      <p:pic>
        <p:nvPicPr>
          <p:cNvPr id="5124" name="Picture 4" descr="C:\Users\123\Desktop\HaKrM3h7NqA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19237" y="2885089"/>
            <a:ext cx="4706309" cy="264860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563119616"/>
      </p:ext>
    </p:extLst>
  </p:cSld>
  <p:clrMapOvr>
    <a:masterClrMapping/>
  </p:clrMapOvr>
</p:sld>
</file>

<file path=ppt/theme/theme1.xml><?xml version="1.0" encoding="utf-8"?>
<a:theme xmlns:a="http://schemas.openxmlformats.org/drawingml/2006/main" name="Пользовательские">
  <a:themeElements>
    <a:clrScheme name="Universal Color Block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68FF"/>
      </a:accent1>
      <a:accent2>
        <a:srgbClr val="DAE5EF"/>
      </a:accent2>
      <a:accent3>
        <a:srgbClr val="637183"/>
      </a:accent3>
      <a:accent4>
        <a:srgbClr val="434E5E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75">
      <a:majorFont>
        <a:latin typeface="Tenorite"/>
        <a:ea typeface=""/>
        <a:cs typeface=""/>
      </a:majorFont>
      <a:minorFont>
        <a:latin typeface="Tenorit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9A5FA357-B0DF-4EFE-A910-4D3F993A1AA1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1" ma:contentTypeDescription="Create a new document." ma:contentTypeScope="" ma:versionID="64dfb1555687e0874b4304b796b5b0c7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e6e4c555b5e194d05b7203de9c4567b3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  <xsd:element ref="ns1:_ip_UnifiedCompliancePolicyProperties" minOccurs="0"/>
                <xsd:element ref="ns1:_ip_UnifiedCompliancePolicyUIAction" minOccurs="0"/>
                <xsd:element ref="ns2:Image" minOccurs="0"/>
                <xsd:element ref="ns4:TaxCatchAll" minOccurs="0"/>
                <xsd:element ref="ns2:ImageTagsTaxHTField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22" nillable="true" ma:displayName="Image" ma:format="Image" ma:internalName="Imag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/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F1176D5-513E-4E73-98C9-4CEA832F576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342FAFE-88B4-49B4-9588-86CB0E564E50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customXml/itemProps3.xml><?xml version="1.0" encoding="utf-8"?>
<ds:datastoreItem xmlns:ds="http://schemas.openxmlformats.org/officeDocument/2006/customXml" ds:itemID="{42076B5C-85B0-4D30-852D-5E5312EEA93B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TM45331398</Template>
  <TotalTime>0</TotalTime>
  <Words>125</Words>
  <PresentationFormat>Произвольный</PresentationFormat>
  <Paragraphs>34</Paragraphs>
  <Slides>7</Slides>
  <Notes>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Пользовательские</vt:lpstr>
      <vt:lpstr>Муниципальное автономное дошкольное образовательное учреждение «Детский сад№49» Корпус №3, группы  10,12   Фотоотчет по ЗОЖ «В гости к зайке мы пойдем и морковку принесем». </vt:lpstr>
      <vt:lpstr>Цель и задачи: </vt:lpstr>
      <vt:lpstr>Шли по узенькой дорожке наши маленькие ножки</vt:lpstr>
      <vt:lpstr>Ползание под дугами на четвереньках.</vt:lpstr>
      <vt:lpstr>Мы в туннель проползем может листики найдем… </vt:lpstr>
      <vt:lpstr> </vt:lpstr>
      <vt:lpstr>К зайчику пришли и морковку принесли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2021-09-06T16:30:14Z</dcterms:created>
  <dcterms:modified xsi:type="dcterms:W3CDTF">2023-09-20T16:41:39Z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