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0" r:id="rId7"/>
    <p:sldId id="273" r:id="rId8"/>
    <p:sldId id="271" r:id="rId9"/>
    <p:sldId id="264" r:id="rId10"/>
    <p:sldId id="265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543"/>
    <p:restoredTop sz="94718"/>
  </p:normalViewPr>
  <p:slideViewPr>
    <p:cSldViewPr snapToGrid="0">
      <p:cViewPr varScale="1">
        <p:scale>
          <a:sx n="60" d="100"/>
          <a:sy n="60" d="100"/>
        </p:scale>
        <p:origin x="-102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3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B275D-8553-0846-A316-484B7B291C97}">
      <dsp:nvSpPr>
        <dsp:cNvPr id="0" name=""/>
        <dsp:cNvSpPr/>
      </dsp:nvSpPr>
      <dsp:spPr>
        <a:xfrm>
          <a:off x="0" y="0"/>
          <a:ext cx="1892456" cy="3940870"/>
        </a:xfrm>
        <a:prstGeom prst="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>
              <a:latin typeface="Arial" panose="020B0604020202020204" pitchFamily="34" charset="0"/>
            </a:rPr>
            <a:t>Планирование</a:t>
          </a:r>
          <a:endParaRPr lang="ru-RU" sz="2000" kern="1200" noProof="0" dirty="0">
            <a:latin typeface="Arial" panose="020B0604020202020204" pitchFamily="34" charset="0"/>
          </a:endParaRP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Синергия масштабируемой </a:t>
          </a:r>
          <a:br>
            <a:rPr lang="ru-RU" sz="1400" kern="1200" noProof="0" dirty="0">
              <a:latin typeface="Arial" panose="020B0604020202020204" pitchFamily="34" charset="0"/>
            </a:rPr>
          </a:br>
          <a:r>
            <a:rPr lang="ru-RU" sz="1400" kern="1200" noProof="0" dirty="0">
              <a:latin typeface="Arial" panose="020B0604020202020204" pitchFamily="34" charset="0"/>
            </a:rPr>
            <a:t>электронной коммерции</a:t>
          </a:r>
        </a:p>
      </dsp:txBody>
      <dsp:txXfrm>
        <a:off x="0" y="1576348"/>
        <a:ext cx="1892456" cy="1576348"/>
      </dsp:txXfrm>
    </dsp:sp>
    <dsp:sp modelId="{A126BA88-D0F9-AF4A-A7BA-0638E32B45F8}">
      <dsp:nvSpPr>
        <dsp:cNvPr id="0" name=""/>
        <dsp:cNvSpPr/>
      </dsp:nvSpPr>
      <dsp:spPr>
        <a:xfrm>
          <a:off x="532154" y="478533"/>
          <a:ext cx="828146" cy="82814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FF6703-D32F-9E47-96B8-A304C47CCB78}">
      <dsp:nvSpPr>
        <dsp:cNvPr id="0" name=""/>
        <dsp:cNvSpPr/>
      </dsp:nvSpPr>
      <dsp:spPr>
        <a:xfrm>
          <a:off x="1946788" y="0"/>
          <a:ext cx="1892456" cy="3940870"/>
        </a:xfrm>
        <a:prstGeom prst="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>
              <a:latin typeface="Arial" panose="020B0604020202020204" pitchFamily="34" charset="0"/>
            </a:rPr>
            <a:t>Маркетинг</a:t>
          </a:r>
          <a:endParaRPr lang="ru-RU" sz="2000" kern="1200" noProof="0" dirty="0">
            <a:latin typeface="Arial" panose="020B0604020202020204" pitchFamily="34" charset="0"/>
          </a:endParaRP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Распространение стандартизированных метрик</a:t>
          </a:r>
        </a:p>
      </dsp:txBody>
      <dsp:txXfrm>
        <a:off x="1946788" y="1576348"/>
        <a:ext cx="1892456" cy="1576348"/>
      </dsp:txXfrm>
    </dsp:sp>
    <dsp:sp modelId="{EFEB790C-BD5C-F54D-9993-F81422A8AD8E}">
      <dsp:nvSpPr>
        <dsp:cNvPr id="0" name=""/>
        <dsp:cNvSpPr/>
      </dsp:nvSpPr>
      <dsp:spPr>
        <a:xfrm>
          <a:off x="2481384" y="478533"/>
          <a:ext cx="828146" cy="82814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4ABADC-97F5-A547-823D-7594A86D79D3}">
      <dsp:nvSpPr>
        <dsp:cNvPr id="0" name=""/>
        <dsp:cNvSpPr/>
      </dsp:nvSpPr>
      <dsp:spPr>
        <a:xfrm>
          <a:off x="3901903" y="0"/>
          <a:ext cx="1892456" cy="3940870"/>
        </a:xfrm>
        <a:prstGeom prst="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>
              <a:latin typeface="Arial" panose="020B0604020202020204" pitchFamily="34" charset="0"/>
            </a:rPr>
            <a:t>Дизайн</a:t>
          </a:r>
          <a:endParaRPr lang="ru-RU" sz="2000" kern="1200" noProof="0" dirty="0">
            <a:latin typeface="Arial" panose="020B0604020202020204" pitchFamily="34" charset="0"/>
          </a:endParaRP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Координация</a:t>
          </a: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приложений для электронной коммерции</a:t>
          </a:r>
        </a:p>
      </dsp:txBody>
      <dsp:txXfrm>
        <a:off x="3901903" y="1576348"/>
        <a:ext cx="1892456" cy="1576348"/>
      </dsp:txXfrm>
    </dsp:sp>
    <dsp:sp modelId="{CC076D56-4BB0-7246-9039-788AB439DAF0}">
      <dsp:nvSpPr>
        <dsp:cNvPr id="0" name=""/>
        <dsp:cNvSpPr/>
      </dsp:nvSpPr>
      <dsp:spPr>
        <a:xfrm>
          <a:off x="4430614" y="478533"/>
          <a:ext cx="828146" cy="82814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C9BA8-C3B3-F947-915F-EE2FD2FCA9A5}">
      <dsp:nvSpPr>
        <dsp:cNvPr id="0" name=""/>
        <dsp:cNvSpPr/>
      </dsp:nvSpPr>
      <dsp:spPr>
        <a:xfrm>
          <a:off x="5847689" y="0"/>
          <a:ext cx="1892456" cy="3940870"/>
        </a:xfrm>
        <a:prstGeom prst="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>
              <a:latin typeface="Arial" panose="020B0604020202020204" pitchFamily="34" charset="0"/>
            </a:rPr>
            <a:t>Стратегия</a:t>
          </a:r>
          <a:endParaRPr lang="ru-RU" sz="2000" kern="1200" noProof="0" dirty="0">
            <a:latin typeface="Arial" panose="020B0604020202020204" pitchFamily="34" charset="0"/>
          </a:endParaRP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Поддержка комплексно лучших методологий</a:t>
          </a:r>
        </a:p>
      </dsp:txBody>
      <dsp:txXfrm>
        <a:off x="5847689" y="1576348"/>
        <a:ext cx="1892456" cy="1576348"/>
      </dsp:txXfrm>
    </dsp:sp>
    <dsp:sp modelId="{FDF2BC93-305C-D94B-A6C2-ED9CE7F40C2F}">
      <dsp:nvSpPr>
        <dsp:cNvPr id="0" name=""/>
        <dsp:cNvSpPr/>
      </dsp:nvSpPr>
      <dsp:spPr>
        <a:xfrm>
          <a:off x="6379844" y="478533"/>
          <a:ext cx="828146" cy="82814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C20AF0-FA1E-3C4A-AD07-551A27BE2B92}">
      <dsp:nvSpPr>
        <dsp:cNvPr id="0" name=""/>
        <dsp:cNvSpPr/>
      </dsp:nvSpPr>
      <dsp:spPr>
        <a:xfrm>
          <a:off x="7796918" y="0"/>
          <a:ext cx="1892456" cy="3940870"/>
        </a:xfrm>
        <a:prstGeom prst="rect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>
              <a:latin typeface="Arial" panose="020B0604020202020204" pitchFamily="34" charset="0"/>
            </a:rPr>
            <a:t>Запуск</a:t>
          </a:r>
          <a:endParaRPr lang="ru-RU" sz="2000" kern="1200" noProof="0" dirty="0">
            <a:latin typeface="Arial" panose="020B0604020202020204" pitchFamily="34" charset="0"/>
          </a:endParaRPr>
        </a:p>
        <a:p>
          <a:pPr marL="0" lvl="1" indent="-114300" algn="ctr" defTabSz="622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kern="1200" noProof="0" dirty="0">
              <a:latin typeface="Arial" panose="020B0604020202020204" pitchFamily="34" charset="0"/>
            </a:rPr>
            <a:t>Развертывание стратегических сетей для явных потребностей электронного бизнеса</a:t>
          </a:r>
        </a:p>
      </dsp:txBody>
      <dsp:txXfrm>
        <a:off x="7796918" y="1576348"/>
        <a:ext cx="1892456" cy="1576348"/>
      </dsp:txXfrm>
    </dsp:sp>
    <dsp:sp modelId="{916140F0-4F43-9F45-8310-FCCA12DDE514}">
      <dsp:nvSpPr>
        <dsp:cNvPr id="0" name=""/>
        <dsp:cNvSpPr/>
      </dsp:nvSpPr>
      <dsp:spPr>
        <a:xfrm>
          <a:off x="8329073" y="478533"/>
          <a:ext cx="828146" cy="82814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7607C-A87A-3347-81F6-106C527DBD58}">
      <dsp:nvSpPr>
        <dsp:cNvPr id="0" name=""/>
        <dsp:cNvSpPr/>
      </dsp:nvSpPr>
      <dsp:spPr>
        <a:xfrm>
          <a:off x="400054" y="3040375"/>
          <a:ext cx="8914225" cy="59113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B82CC1C-2EFA-41CD-8EE1-D64C4317C9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9F3A9A9-5F67-4774-9AE0-18456713EA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173202-3FA2-4863-9924-4F9298719CA6}" type="datetime1">
              <a:rPr lang="ru-RU" smtClean="0"/>
              <a:pPr rtl="0"/>
              <a:t>20.09.2023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822A631-0269-4E45-A3DF-4FA7D06E90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069B2A7-A232-444D-B3CD-C3D1E5A8E2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0F9F022-6C35-409F-B2A6-FFC7C9918F09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499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A1285-024B-434B-8505-8BDCC11E2F3D}" type="datetime1">
              <a:rPr lang="ru-RU" smtClean="0"/>
              <a:pPr/>
              <a:t>20.09.2023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7DC217-DF71-1A49-B3EA-559F1F43B0FF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97DC217-DF71-1A49-B3EA-559F1F43B0FF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965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8912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71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5670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4367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421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051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3" y="1122363"/>
            <a:ext cx="7096933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9500507" cy="806675"/>
          </a:xfrm>
        </p:spPr>
        <p:txBody>
          <a:bodyPr rtlCol="0">
            <a:noAutofit/>
          </a:bodyPr>
          <a:lstStyle>
            <a:lvl1pPr marL="0" indent="0" algn="l">
              <a:buNone/>
              <a:defRPr sz="320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AC79249-FDC0-364D-A734-AE1DE1605D28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902465C8-266D-104C-9C49-323DF4A8277E}"/>
              </a:ext>
            </a:extLst>
          </p:cNvPr>
          <p:cNvSpPr/>
          <p:nvPr userDrawn="1"/>
        </p:nvSpPr>
        <p:spPr>
          <a:xfrm>
            <a:off x="583746" y="4960030"/>
            <a:ext cx="1551214" cy="155121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1" name="Полилиния 10">
            <a:extLst>
              <a:ext uri="{FF2B5EF4-FFF2-40B4-BE49-F238E27FC236}">
                <a16:creationId xmlns:a16="http://schemas.microsoft.com/office/drawing/2014/main" xmlns="" id="{37979A1C-BF60-B345-A664-2E4F7A3461EB}"/>
              </a:ext>
            </a:extLst>
          </p:cNvPr>
          <p:cNvSpPr/>
          <p:nvPr userDrawn="1"/>
        </p:nvSpPr>
        <p:spPr>
          <a:xfrm>
            <a:off x="1" y="4571999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9" name="Полилиния 8">
            <a:extLst>
              <a:ext uri="{FF2B5EF4-FFF2-40B4-BE49-F238E27FC236}">
                <a16:creationId xmlns:a16="http://schemas.microsoft.com/office/drawing/2014/main" xmlns="" id="{58080B3E-915C-2D4C-8608-596E1BFD6387}"/>
              </a:ext>
            </a:extLst>
          </p:cNvPr>
          <p:cNvSpPr/>
          <p:nvPr userDrawn="1"/>
        </p:nvSpPr>
        <p:spPr>
          <a:xfrm>
            <a:off x="1" y="5739492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15FBB50-09C8-B64E-AE57-67C5E70810CB}"/>
              </a:ext>
            </a:extLst>
          </p:cNvPr>
          <p:cNvGrpSpPr/>
          <p:nvPr userDrawn="1"/>
        </p:nvGrpSpPr>
        <p:grpSpPr>
          <a:xfrm>
            <a:off x="8264427" y="-3419"/>
            <a:ext cx="3927573" cy="3165022"/>
            <a:chOff x="9857014" y="13834"/>
            <a:chExt cx="2334986" cy="1881641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16" name="Полилиния 15">
              <a:extLst>
                <a:ext uri="{FF2B5EF4-FFF2-40B4-BE49-F238E27FC236}">
                  <a16:creationId xmlns:a16="http://schemas.microsoft.com/office/drawing/2014/main" xmlns="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22" name="Полилиния 21">
            <a:extLst>
              <a:ext uri="{FF2B5EF4-FFF2-40B4-BE49-F238E27FC236}">
                <a16:creationId xmlns:a16="http://schemas.microsoft.com/office/drawing/2014/main" xmlns="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8" name="Полилиния 27">
            <a:extLst>
              <a:ext uri="{FF2B5EF4-FFF2-40B4-BE49-F238E27FC236}">
                <a16:creationId xmlns:a16="http://schemas.microsoft.com/office/drawing/2014/main" xmlns="" id="{9E240E8A-950E-7946-826C-415CB5DACA43}"/>
              </a:ext>
            </a:extLst>
          </p:cNvPr>
          <p:cNvSpPr/>
          <p:nvPr userDrawn="1"/>
        </p:nvSpPr>
        <p:spPr>
          <a:xfrm>
            <a:off x="11024507" y="4580708"/>
            <a:ext cx="1167493" cy="2277292"/>
          </a:xfrm>
          <a:custGeom>
            <a:avLst/>
            <a:gdLst>
              <a:gd name="connsiteX0" fmla="*/ 1167473 w 1167493"/>
              <a:gd name="connsiteY0" fmla="*/ 0 h 2272167"/>
              <a:gd name="connsiteX1" fmla="*/ 1167493 w 1167493"/>
              <a:gd name="connsiteY1" fmla="*/ 0 h 2272167"/>
              <a:gd name="connsiteX2" fmla="*/ 1167493 w 1167493"/>
              <a:gd name="connsiteY2" fmla="*/ 492960 h 2272167"/>
              <a:gd name="connsiteX3" fmla="*/ 1167493 w 1167493"/>
              <a:gd name="connsiteY3" fmla="*/ 720385 h 2272167"/>
              <a:gd name="connsiteX4" fmla="*/ 1167493 w 1167493"/>
              <a:gd name="connsiteY4" fmla="*/ 2272167 h 2272167"/>
              <a:gd name="connsiteX5" fmla="*/ 0 w 1167493"/>
              <a:gd name="connsiteY5" fmla="*/ 2272167 h 2272167"/>
              <a:gd name="connsiteX6" fmla="*/ 0 w 1167493"/>
              <a:gd name="connsiteY6" fmla="*/ 1898074 h 2272167"/>
              <a:gd name="connsiteX7" fmla="*/ 0 w 1167493"/>
              <a:gd name="connsiteY7" fmla="*/ 1271597 h 2272167"/>
              <a:gd name="connsiteX8" fmla="*/ 0 w 1167493"/>
              <a:gd name="connsiteY8" fmla="*/ 1177688 h 2272167"/>
              <a:gd name="connsiteX9" fmla="*/ 1048124 w 1167493"/>
              <a:gd name="connsiteY9" fmla="*/ 6080 h 2272167"/>
              <a:gd name="connsiteX10" fmla="*/ 1167473 w 1167493"/>
              <a:gd name="connsiteY10" fmla="*/ 0 h 227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67493" h="2272167">
                <a:moveTo>
                  <a:pt x="1167473" y="0"/>
                </a:moveTo>
                <a:lnTo>
                  <a:pt x="1167493" y="0"/>
                </a:lnTo>
                <a:lnTo>
                  <a:pt x="1167493" y="492960"/>
                </a:lnTo>
                <a:lnTo>
                  <a:pt x="1167493" y="720385"/>
                </a:lnTo>
                <a:lnTo>
                  <a:pt x="1167493" y="2272167"/>
                </a:lnTo>
                <a:lnTo>
                  <a:pt x="0" y="2272167"/>
                </a:lnTo>
                <a:lnTo>
                  <a:pt x="0" y="1898074"/>
                </a:lnTo>
                <a:lnTo>
                  <a:pt x="0" y="1271597"/>
                </a:lnTo>
                <a:lnTo>
                  <a:pt x="0" y="1177688"/>
                </a:lnTo>
                <a:cubicBezTo>
                  <a:pt x="0" y="567919"/>
                  <a:pt x="459408" y="66389"/>
                  <a:pt x="1048124" y="6080"/>
                </a:cubicBezTo>
                <a:lnTo>
                  <a:pt x="116747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Временная шка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1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03966553-6159-4242-B33B-027F2473920A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56927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528203"/>
            <a:ext cx="4663440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xmlns="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xmlns="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40FB8BE9-7A64-44AB-BB5B-AD811A6C2FE5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528203"/>
            <a:ext cx="4663440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0B33DABA-7BF5-1147-BA5E-63B92F220E5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167493" y="2005689"/>
            <a:ext cx="4663440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1B05BEE9-8BC0-EC44-B913-DB6426DF2EA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83235" y="2005689"/>
            <a:ext cx="4663440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131912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 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1" y="2526318"/>
            <a:ext cx="3218688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6A7F6A3F-E1DD-A246-9A6D-5F9B18BA2588}"/>
              </a:ext>
            </a:extLst>
          </p:cNvPr>
          <p:cNvSpPr/>
          <p:nvPr userDrawn="1"/>
        </p:nvSpPr>
        <p:spPr>
          <a:xfrm rot="5400000">
            <a:off x="8580896" y="0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055FD0FC-C8FF-6741-A364-A29CDC6F9495}"/>
              </a:ext>
            </a:extLst>
          </p:cNvPr>
          <p:cNvSpPr/>
          <p:nvPr userDrawn="1"/>
        </p:nvSpPr>
        <p:spPr>
          <a:xfrm>
            <a:off x="-2364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xmlns="" id="{D11C9832-A021-954E-A34F-2988D1189AE9}"/>
              </a:ext>
            </a:extLst>
          </p:cNvPr>
          <p:cNvSpPr/>
          <p:nvPr userDrawn="1"/>
        </p:nvSpPr>
        <p:spPr>
          <a:xfrm rot="5400000" flipH="1">
            <a:off x="11258144" y="5924144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861BC34-DFBF-2D4F-B463-FCFBC08391FF}"/>
              </a:ext>
            </a:extLst>
          </p:cNvPr>
          <p:cNvGrpSpPr/>
          <p:nvPr userDrawn="1"/>
        </p:nvGrpSpPr>
        <p:grpSpPr>
          <a:xfrm>
            <a:off x="2587417" y="5590903"/>
            <a:ext cx="1572380" cy="1267097"/>
            <a:chOff x="7413403" y="4976359"/>
            <a:chExt cx="2334986" cy="1881641"/>
          </a:xfrm>
        </p:grpSpPr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xmlns="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AA76B42C-152E-47A0-82B2-16BAF395053B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3787" y="2526318"/>
            <a:ext cx="3173279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0B33DABA-7BF5-1147-BA5E-63B92F220E5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167493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1B05BEE9-8BC0-EC44-B913-DB6426DF2EA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83788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xmlns="" id="{43D62993-A055-DF4F-9286-4FFE3A5C7FD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200082" y="2526318"/>
            <a:ext cx="3173279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A896DA2E-4448-254C-86D1-9E16E63CC6A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200083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56976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Конец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122363"/>
            <a:ext cx="6220278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6220277" cy="2247219"/>
          </a:xfrm>
        </p:spPr>
        <p:txBody>
          <a:bodyPr rtlCol="0">
            <a:no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AC79249-FDC0-364D-A734-AE1DE1605D28}"/>
              </a:ext>
            </a:extLst>
          </p:cNvPr>
          <p:cNvSpPr/>
          <p:nvPr userDrawn="1"/>
        </p:nvSpPr>
        <p:spPr>
          <a:xfrm>
            <a:off x="8264426" y="0"/>
            <a:ext cx="39275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15FBB50-09C8-B64E-AE57-67C5E70810CB}"/>
              </a:ext>
            </a:extLst>
          </p:cNvPr>
          <p:cNvGrpSpPr/>
          <p:nvPr userDrawn="1"/>
        </p:nvGrpSpPr>
        <p:grpSpPr>
          <a:xfrm>
            <a:off x="8264427" y="3685939"/>
            <a:ext cx="3927573" cy="3178856"/>
            <a:chOff x="9857014" y="13834"/>
            <a:chExt cx="2334986" cy="1881641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16" name="Полилиния 15">
              <a:extLst>
                <a:ext uri="{FF2B5EF4-FFF2-40B4-BE49-F238E27FC236}">
                  <a16:creationId xmlns:a16="http://schemas.microsoft.com/office/drawing/2014/main" xmlns="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22" name="Полилиния 21">
            <a:extLst>
              <a:ext uri="{FF2B5EF4-FFF2-40B4-BE49-F238E27FC236}">
                <a16:creationId xmlns:a16="http://schemas.microsoft.com/office/drawing/2014/main" xmlns="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xmlns="" id="{39563C76-BC00-DE47-88F5-C24D3CE3325A}"/>
              </a:ext>
            </a:extLst>
          </p:cNvPr>
          <p:cNvSpPr/>
          <p:nvPr userDrawn="1"/>
        </p:nvSpPr>
        <p:spPr>
          <a:xfrm>
            <a:off x="10228214" y="-1"/>
            <a:ext cx="1963787" cy="3178856"/>
          </a:xfrm>
          <a:custGeom>
            <a:avLst/>
            <a:gdLst>
              <a:gd name="connsiteX0" fmla="*/ 0 w 1963787"/>
              <a:gd name="connsiteY0" fmla="*/ 0 h 3178856"/>
              <a:gd name="connsiteX1" fmla="*/ 1963787 w 1963787"/>
              <a:gd name="connsiteY1" fmla="*/ 0 h 3178856"/>
              <a:gd name="connsiteX2" fmla="*/ 1963787 w 1963787"/>
              <a:gd name="connsiteY2" fmla="*/ 1967129 h 3178856"/>
              <a:gd name="connsiteX3" fmla="*/ 1963787 w 1963787"/>
              <a:gd name="connsiteY3" fmla="*/ 2349671 h 3178856"/>
              <a:gd name="connsiteX4" fmla="*/ 1963787 w 1963787"/>
              <a:gd name="connsiteY4" fmla="*/ 3178856 h 3178856"/>
              <a:gd name="connsiteX5" fmla="*/ 1963753 w 1963787"/>
              <a:gd name="connsiteY5" fmla="*/ 3178856 h 3178856"/>
              <a:gd name="connsiteX6" fmla="*/ 1763002 w 1963787"/>
              <a:gd name="connsiteY6" fmla="*/ 3168629 h 3178856"/>
              <a:gd name="connsiteX7" fmla="*/ 0 w 1963787"/>
              <a:gd name="connsiteY7" fmla="*/ 1197921 h 3178856"/>
              <a:gd name="connsiteX8" fmla="*/ 0 w 1963787"/>
              <a:gd name="connsiteY8" fmla="*/ 1039961 h 3178856"/>
              <a:gd name="connsiteX9" fmla="*/ 0 w 1963787"/>
              <a:gd name="connsiteY9" fmla="*/ 0 h 317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3787" h="3178856">
                <a:moveTo>
                  <a:pt x="0" y="0"/>
                </a:moveTo>
                <a:lnTo>
                  <a:pt x="1963787" y="0"/>
                </a:lnTo>
                <a:lnTo>
                  <a:pt x="1963787" y="1967129"/>
                </a:lnTo>
                <a:lnTo>
                  <a:pt x="1963787" y="2349671"/>
                </a:lnTo>
                <a:lnTo>
                  <a:pt x="1963787" y="3178856"/>
                </a:lnTo>
                <a:lnTo>
                  <a:pt x="1963753" y="3178856"/>
                </a:lnTo>
                <a:lnTo>
                  <a:pt x="1763002" y="3168629"/>
                </a:lnTo>
                <a:cubicBezTo>
                  <a:pt x="772749" y="3067186"/>
                  <a:pt x="0" y="2223585"/>
                  <a:pt x="0" y="1197921"/>
                </a:cubicBezTo>
                <a:lnTo>
                  <a:pt x="0" y="103996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17467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xmlns="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xmlns="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1314A10-1709-4319-A9C8-2A42B5467D8F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A62587F-7496-384A-AF40-18FC8CF0709D}"/>
              </a:ext>
            </a:extLst>
          </p:cNvPr>
          <p:cNvSpPr/>
          <p:nvPr userDrawn="1"/>
        </p:nvSpPr>
        <p:spPr>
          <a:xfrm>
            <a:off x="0" y="2286002"/>
            <a:ext cx="12208822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84DB028B-A475-224B-B675-A15A56CAD0BF}"/>
              </a:ext>
            </a:extLst>
          </p:cNvPr>
          <p:cNvSpPr/>
          <p:nvPr userDrawn="1"/>
        </p:nvSpPr>
        <p:spPr>
          <a:xfrm flipH="1">
            <a:off x="8597718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xmlns="" id="{61C34955-105B-4D4D-B51D-754C5D38A85D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5" name="Полилиния 14">
            <a:extLst>
              <a:ext uri="{FF2B5EF4-FFF2-40B4-BE49-F238E27FC236}">
                <a16:creationId xmlns:a16="http://schemas.microsoft.com/office/drawing/2014/main" xmlns="" id="{2734DEB1-EC02-2E42-9292-4ADD115060A5}"/>
              </a:ext>
            </a:extLst>
          </p:cNvPr>
          <p:cNvSpPr/>
          <p:nvPr userDrawn="1"/>
        </p:nvSpPr>
        <p:spPr>
          <a:xfrm rot="5400000" flipH="1" flipV="1">
            <a:off x="10344100" y="438098"/>
            <a:ext cx="2285999" cy="1409801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5E932F0D-7FC3-634B-932C-3625C16C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67492" y="2653167"/>
            <a:ext cx="9779183" cy="3436483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A2DF2193-8134-4486-89F6-62DB33FCB84D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лилиния 22">
            <a:extLst>
              <a:ext uri="{FF2B5EF4-FFF2-40B4-BE49-F238E27FC236}">
                <a16:creationId xmlns:a16="http://schemas.microsoft.com/office/drawing/2014/main" xmlns="" id="{067EACEC-C2DD-EA42-8504-176673AD1F20}"/>
              </a:ext>
            </a:extLst>
          </p:cNvPr>
          <p:cNvSpPr/>
          <p:nvPr userDrawn="1"/>
        </p:nvSpPr>
        <p:spPr>
          <a:xfrm>
            <a:off x="0" y="0"/>
            <a:ext cx="8025490" cy="6858000"/>
          </a:xfrm>
          <a:custGeom>
            <a:avLst/>
            <a:gdLst>
              <a:gd name="connsiteX0" fmla="*/ 0 w 8025490"/>
              <a:gd name="connsiteY0" fmla="*/ 0 h 6858000"/>
              <a:gd name="connsiteX1" fmla="*/ 4596490 w 8025490"/>
              <a:gd name="connsiteY1" fmla="*/ 0 h 6858000"/>
              <a:gd name="connsiteX2" fmla="*/ 8025490 w 8025490"/>
              <a:gd name="connsiteY2" fmla="*/ 3429000 h 6858000"/>
              <a:gd name="connsiteX3" fmla="*/ 4596490 w 8025490"/>
              <a:gd name="connsiteY3" fmla="*/ 6858000 h 6858000"/>
              <a:gd name="connsiteX4" fmla="*/ 0 w 802549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5490" h="6858000">
                <a:moveTo>
                  <a:pt x="0" y="0"/>
                </a:moveTo>
                <a:lnTo>
                  <a:pt x="4596490" y="0"/>
                </a:lnTo>
                <a:cubicBezTo>
                  <a:pt x="6490274" y="0"/>
                  <a:pt x="8025490" y="1535216"/>
                  <a:pt x="8025490" y="3429000"/>
                </a:cubicBezTo>
                <a:cubicBezTo>
                  <a:pt x="8025490" y="5322784"/>
                  <a:pt x="6490274" y="6858000"/>
                  <a:pt x="4596490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059400"/>
            <a:ext cx="6245912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4" y="3539075"/>
            <a:ext cx="6245912" cy="1406101"/>
          </a:xfrm>
        </p:spPr>
        <p:txBody>
          <a:bodyPr rtlCol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89843C7E-5704-7A46-8974-F3BFA42E7310}"/>
              </a:ext>
            </a:extLst>
          </p:cNvPr>
          <p:cNvGrpSpPr/>
          <p:nvPr userDrawn="1"/>
        </p:nvGrpSpPr>
        <p:grpSpPr>
          <a:xfrm rot="16200000">
            <a:off x="8286528" y="2207195"/>
            <a:ext cx="3032351" cy="2443610"/>
            <a:chOff x="9857014" y="13834"/>
            <a:chExt cx="2334986" cy="1881641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16" name="Полилиния 15">
              <a:extLst>
                <a:ext uri="{FF2B5EF4-FFF2-40B4-BE49-F238E27FC236}">
                  <a16:creationId xmlns:a16="http://schemas.microsoft.com/office/drawing/2014/main" xmlns="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xmlns="" id="{0B179973-08D2-EF40-B516-35E75E906394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xmlns="" id="{6C811FF3-E48A-194D-8022-65F8C3A17449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52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1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5" name="Полилиния 4">
            <a:extLst>
              <a:ext uri="{FF2B5EF4-FFF2-40B4-BE49-F238E27FC236}">
                <a16:creationId xmlns:a16="http://schemas.microsoft.com/office/drawing/2014/main" xmlns="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EE4C4DE0-4994-48E7-943F-980A68F8B6AF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6978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иаграмма 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ABA2A58C-57B7-834C-8F5C-3299322411B1}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xmlns="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xmlns="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3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38B5AB67-CCC2-4E5A-B66D-B898F6ED4D06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19094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721" y="1684338"/>
            <a:ext cx="8594558" cy="2810460"/>
          </a:xfrm>
        </p:spPr>
        <p:txBody>
          <a:bodyPr rtlCol="0">
            <a:noAutofit/>
          </a:bodyPr>
          <a:lstStyle>
            <a:lvl1pPr algn="ctr">
              <a:lnSpc>
                <a:spcPct val="100000"/>
              </a:lnSpc>
              <a:defRPr sz="4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4C91C146-F9A8-9A4C-9508-8590923B8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519405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ru-RU" noProof="0"/>
              <a:t>“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22D6C2B-78AC-DD47-9289-067C968B0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81813" y="4494213"/>
            <a:ext cx="3511550" cy="679450"/>
          </a:xfrm>
        </p:spPr>
        <p:txBody>
          <a:bodyPr rtlCol="0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r">
              <a:buNone/>
              <a:defRPr sz="1800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 algn="r">
              <a:buNone/>
              <a:defRPr sz="1600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xmlns="" id="{612193CD-03AD-D74D-A5CD-747A9B53F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09104" y="3399692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ru-RU" noProof="0"/>
              <a:t>”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ED787DF6-ACFE-4C00-9C96-EF7AECAF7268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76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28C225EC-F6EF-1144-834A-F0B91974AA41}"/>
              </a:ext>
            </a:extLst>
          </p:cNvPr>
          <p:cNvSpPr/>
          <p:nvPr userDrawn="1"/>
        </p:nvSpPr>
        <p:spPr>
          <a:xfrm>
            <a:off x="0" y="-1664"/>
            <a:ext cx="9857012" cy="6859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xmlns="" id="{1E40CEAF-B1BB-174E-A798-3BA60D9C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0" y="381000"/>
            <a:ext cx="8401624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Рисунок 23">
            <a:extLst>
              <a:ext uri="{FF2B5EF4-FFF2-40B4-BE49-F238E27FC236}">
                <a16:creationId xmlns:a16="http://schemas.microsoft.com/office/drawing/2014/main" xmlns="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0" name="Текст 28">
            <a:extLst>
              <a:ext uri="{FF2B5EF4-FFF2-40B4-BE49-F238E27FC236}">
                <a16:creationId xmlns:a16="http://schemas.microsoft.com/office/drawing/2014/main" xmlns="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3351" y="2426400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1" name="Текст 28">
            <a:extLst>
              <a:ext uri="{FF2B5EF4-FFF2-40B4-BE49-F238E27FC236}">
                <a16:creationId xmlns:a16="http://schemas.microsoft.com/office/drawing/2014/main" xmlns="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3350" y="2811646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7" name="Рисунок 23">
            <a:extLst>
              <a:ext uri="{FF2B5EF4-FFF2-40B4-BE49-F238E27FC236}">
                <a16:creationId xmlns:a16="http://schemas.microsoft.com/office/drawing/2014/main" xmlns="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5813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2" name="Текст 28">
            <a:extLst>
              <a:ext uri="{FF2B5EF4-FFF2-40B4-BE49-F238E27FC236}">
                <a16:creationId xmlns:a16="http://schemas.microsoft.com/office/drawing/2014/main" xmlns="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70817" y="242256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3" name="Текст 28">
            <a:extLst>
              <a:ext uri="{FF2B5EF4-FFF2-40B4-BE49-F238E27FC236}">
                <a16:creationId xmlns:a16="http://schemas.microsoft.com/office/drawing/2014/main" xmlns="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0816" y="280781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8" name="Рисунок 23">
            <a:extLst>
              <a:ext uri="{FF2B5EF4-FFF2-40B4-BE49-F238E27FC236}">
                <a16:creationId xmlns:a16="http://schemas.microsoft.com/office/drawing/2014/main" xmlns="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429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4" name="Текст 28">
            <a:extLst>
              <a:ext uri="{FF2B5EF4-FFF2-40B4-BE49-F238E27FC236}">
                <a16:creationId xmlns:a16="http://schemas.microsoft.com/office/drawing/2014/main" xmlns="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23351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5" name="Текст 28">
            <a:extLst>
              <a:ext uri="{FF2B5EF4-FFF2-40B4-BE49-F238E27FC236}">
                <a16:creationId xmlns:a16="http://schemas.microsoft.com/office/drawing/2014/main" xmlns="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3350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9" name="Рисунок 23">
            <a:extLst>
              <a:ext uri="{FF2B5EF4-FFF2-40B4-BE49-F238E27FC236}">
                <a16:creationId xmlns:a16="http://schemas.microsoft.com/office/drawing/2014/main" xmlns="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95813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6" name="Текст 28">
            <a:extLst>
              <a:ext uri="{FF2B5EF4-FFF2-40B4-BE49-F238E27FC236}">
                <a16:creationId xmlns:a16="http://schemas.microsoft.com/office/drawing/2014/main" xmlns="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0817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7" name="Текст 28">
            <a:extLst>
              <a:ext uri="{FF2B5EF4-FFF2-40B4-BE49-F238E27FC236}">
                <a16:creationId xmlns:a16="http://schemas.microsoft.com/office/drawing/2014/main" xmlns="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70816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569803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7E0B0B17-4F50-4B35-B8C9-0613B43B9D97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1106" y="6356350"/>
            <a:ext cx="4114800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2334" y="6356350"/>
            <a:ext cx="1167495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9" name="Полилиния 18">
            <a:extLst>
              <a:ext uri="{FF2B5EF4-FFF2-40B4-BE49-F238E27FC236}">
                <a16:creationId xmlns:a16="http://schemas.microsoft.com/office/drawing/2014/main" xmlns="" id="{AAB3BC7E-B34F-EF47-B125-1574C5484E22}"/>
              </a:ext>
            </a:extLst>
          </p:cNvPr>
          <p:cNvSpPr/>
          <p:nvPr userDrawn="1"/>
        </p:nvSpPr>
        <p:spPr>
          <a:xfrm rot="16200000" flipV="1">
            <a:off x="9499940" y="355410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1" name="Полилиния 20">
            <a:extLst>
              <a:ext uri="{FF2B5EF4-FFF2-40B4-BE49-F238E27FC236}">
                <a16:creationId xmlns:a16="http://schemas.microsoft.com/office/drawing/2014/main" xmlns="" id="{7CBC82D0-4F72-C649-8B7F-D4B087957B6C}"/>
              </a:ext>
            </a:extLst>
          </p:cNvPr>
          <p:cNvSpPr/>
          <p:nvPr userDrawn="1"/>
        </p:nvSpPr>
        <p:spPr>
          <a:xfrm flipH="1">
            <a:off x="10866436" y="1879977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xmlns="" id="{9383F23A-D872-2A4C-B386-A9D269BE694D}"/>
              </a:ext>
            </a:extLst>
          </p:cNvPr>
          <p:cNvSpPr/>
          <p:nvPr userDrawn="1"/>
        </p:nvSpPr>
        <p:spPr>
          <a:xfrm>
            <a:off x="11024507" y="-1664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9221FFDB-AAE2-5943-97A1-82D66AE05DB4}"/>
              </a:ext>
            </a:extLst>
          </p:cNvPr>
          <p:cNvSpPr/>
          <p:nvPr userDrawn="1"/>
        </p:nvSpPr>
        <p:spPr>
          <a:xfrm>
            <a:off x="10334091" y="2737752"/>
            <a:ext cx="1380830" cy="13808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7" name="Полилиния 26">
            <a:extLst>
              <a:ext uri="{FF2B5EF4-FFF2-40B4-BE49-F238E27FC236}">
                <a16:creationId xmlns:a16="http://schemas.microsoft.com/office/drawing/2014/main" xmlns="" id="{2E58EEF7-63CA-A845-BAC4-9D3BE05918B5}"/>
              </a:ext>
            </a:extLst>
          </p:cNvPr>
          <p:cNvSpPr/>
          <p:nvPr userDrawn="1"/>
        </p:nvSpPr>
        <p:spPr>
          <a:xfrm rot="16200000" flipH="1">
            <a:off x="10667432" y="5333432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8" name="Полилиния 27">
            <a:extLst>
              <a:ext uri="{FF2B5EF4-FFF2-40B4-BE49-F238E27FC236}">
                <a16:creationId xmlns:a16="http://schemas.microsoft.com/office/drawing/2014/main" xmlns="" id="{757A4624-D8ED-2E4B-AF8C-00DFA6A72D5F}"/>
              </a:ext>
            </a:extLst>
          </p:cNvPr>
          <p:cNvSpPr/>
          <p:nvPr userDrawn="1"/>
        </p:nvSpPr>
        <p:spPr>
          <a:xfrm flipV="1">
            <a:off x="9857012" y="3651505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9" name="Полилиния 28">
            <a:extLst>
              <a:ext uri="{FF2B5EF4-FFF2-40B4-BE49-F238E27FC236}">
                <a16:creationId xmlns:a16="http://schemas.microsoft.com/office/drawing/2014/main" xmlns="" id="{DF312EF8-91BE-5946-BE31-8CFE107A2FEA}"/>
              </a:ext>
            </a:extLst>
          </p:cNvPr>
          <p:cNvSpPr/>
          <p:nvPr userDrawn="1"/>
        </p:nvSpPr>
        <p:spPr>
          <a:xfrm flipH="1" flipV="1">
            <a:off x="9857013" y="4976359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ся команд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Заголовок 1">
            <a:extLst>
              <a:ext uri="{FF2B5EF4-FFF2-40B4-BE49-F238E27FC236}">
                <a16:creationId xmlns:a16="http://schemas.microsoft.com/office/drawing/2014/main" xmlns="" id="{6825B690-1AD7-4243-AC42-D2CF19B7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0" y="381000"/>
            <a:ext cx="10678142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Рисунок 23">
            <a:extLst>
              <a:ext uri="{FF2B5EF4-FFF2-40B4-BE49-F238E27FC236}">
                <a16:creationId xmlns:a16="http://schemas.microsoft.com/office/drawing/2014/main" xmlns="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31" name="Текст 28">
            <a:extLst>
              <a:ext uri="{FF2B5EF4-FFF2-40B4-BE49-F238E27FC236}">
                <a16:creationId xmlns:a16="http://schemas.microsoft.com/office/drawing/2014/main" xmlns="" id="{1825005B-0520-EC49-9A5C-554CB70038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0430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2" name="Текст 28">
            <a:extLst>
              <a:ext uri="{FF2B5EF4-FFF2-40B4-BE49-F238E27FC236}">
                <a16:creationId xmlns:a16="http://schemas.microsoft.com/office/drawing/2014/main" xmlns="" id="{B6697B92-AF89-2C46-BC1E-6CB47E8EA4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429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33" name="Рисунок 23">
            <a:extLst>
              <a:ext uri="{FF2B5EF4-FFF2-40B4-BE49-F238E27FC236}">
                <a16:creationId xmlns:a16="http://schemas.microsoft.com/office/drawing/2014/main" xmlns="" id="{FA9FEBB0-45F1-DF45-89C4-B343F8B20B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54939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34" name="Текст 28">
            <a:extLst>
              <a:ext uri="{FF2B5EF4-FFF2-40B4-BE49-F238E27FC236}">
                <a16:creationId xmlns:a16="http://schemas.microsoft.com/office/drawing/2014/main" xmlns="" id="{EF331731-A7FC-C245-A9C1-0B1A2E994D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4939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5" name="Текст 28">
            <a:extLst>
              <a:ext uri="{FF2B5EF4-FFF2-40B4-BE49-F238E27FC236}">
                <a16:creationId xmlns:a16="http://schemas.microsoft.com/office/drawing/2014/main" xmlns="" id="{313B974E-E762-EE48-B2DF-C8F10DF7344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4939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36" name="Рисунок 23">
            <a:extLst>
              <a:ext uri="{FF2B5EF4-FFF2-40B4-BE49-F238E27FC236}">
                <a16:creationId xmlns:a16="http://schemas.microsoft.com/office/drawing/2014/main" xmlns="" id="{8BA62E8C-79E6-D245-B706-FFB1E051B2D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4836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37" name="Текст 28">
            <a:extLst>
              <a:ext uri="{FF2B5EF4-FFF2-40B4-BE49-F238E27FC236}">
                <a16:creationId xmlns:a16="http://schemas.microsoft.com/office/drawing/2014/main" xmlns="" id="{4199EE50-5386-0446-8ADA-23C1B0D6EA4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36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8" name="Текст 28">
            <a:extLst>
              <a:ext uri="{FF2B5EF4-FFF2-40B4-BE49-F238E27FC236}">
                <a16:creationId xmlns:a16="http://schemas.microsoft.com/office/drawing/2014/main" xmlns="" id="{478AB5CA-B5A5-934D-BF51-1485953A70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4836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39" name="Рисунок 23">
            <a:extLst>
              <a:ext uri="{FF2B5EF4-FFF2-40B4-BE49-F238E27FC236}">
                <a16:creationId xmlns:a16="http://schemas.microsoft.com/office/drawing/2014/main" xmlns="" id="{3D78BE06-1FC7-3C43-BD15-F4137B564B5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335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0" name="Текст 28">
            <a:extLst>
              <a:ext uri="{FF2B5EF4-FFF2-40B4-BE49-F238E27FC236}">
                <a16:creationId xmlns:a16="http://schemas.microsoft.com/office/drawing/2014/main" xmlns="" id="{14F01FCC-4797-0343-8739-20331C751C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7336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1" name="Текст 28">
            <a:extLst>
              <a:ext uri="{FF2B5EF4-FFF2-40B4-BE49-F238E27FC236}">
                <a16:creationId xmlns:a16="http://schemas.microsoft.com/office/drawing/2014/main" xmlns="" id="{33FBE6CA-EC7A-1A4B-ADA3-6B78F2DE09C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47335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2" name="Рисунок 23">
            <a:extLst>
              <a:ext uri="{FF2B5EF4-FFF2-40B4-BE49-F238E27FC236}">
                <a16:creationId xmlns:a16="http://schemas.microsoft.com/office/drawing/2014/main" xmlns="" id="{6DD7CCE4-AD48-B64F-909E-F88961FBDF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50429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3" name="Текст 28">
            <a:extLst>
              <a:ext uri="{FF2B5EF4-FFF2-40B4-BE49-F238E27FC236}">
                <a16:creationId xmlns:a16="http://schemas.microsoft.com/office/drawing/2014/main" xmlns="" id="{C076E7E2-3D95-EA47-BF86-444615F1F1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0430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4" name="Текст 28">
            <a:extLst>
              <a:ext uri="{FF2B5EF4-FFF2-40B4-BE49-F238E27FC236}">
                <a16:creationId xmlns:a16="http://schemas.microsoft.com/office/drawing/2014/main" xmlns="" id="{612499D2-373C-3940-97A5-FCA8B245BE4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0429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5" name="Рисунок 23">
            <a:extLst>
              <a:ext uri="{FF2B5EF4-FFF2-40B4-BE49-F238E27FC236}">
                <a16:creationId xmlns:a16="http://schemas.microsoft.com/office/drawing/2014/main" xmlns="" id="{24B34D6D-4F7E-3942-B8D7-9970BDE53C1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54939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6" name="Текст 28">
            <a:extLst>
              <a:ext uri="{FF2B5EF4-FFF2-40B4-BE49-F238E27FC236}">
                <a16:creationId xmlns:a16="http://schemas.microsoft.com/office/drawing/2014/main" xmlns="" id="{D34EDB1D-7E85-D242-B6AE-F6D6907D325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4939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7" name="Текст 28">
            <a:extLst>
              <a:ext uri="{FF2B5EF4-FFF2-40B4-BE49-F238E27FC236}">
                <a16:creationId xmlns:a16="http://schemas.microsoft.com/office/drawing/2014/main" xmlns="" id="{3E3BFFF0-114B-6D42-B5E0-8020AC2E26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4939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8" name="Рисунок 23">
            <a:extLst>
              <a:ext uri="{FF2B5EF4-FFF2-40B4-BE49-F238E27FC236}">
                <a16:creationId xmlns:a16="http://schemas.microsoft.com/office/drawing/2014/main" xmlns="" id="{EB4488EE-E854-724E-95AE-B9943EE249E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34836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49" name="Текст 28">
            <a:extLst>
              <a:ext uri="{FF2B5EF4-FFF2-40B4-BE49-F238E27FC236}">
                <a16:creationId xmlns:a16="http://schemas.microsoft.com/office/drawing/2014/main" xmlns="" id="{C5551B4D-583E-D644-9069-EC096CE76F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4836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50" name="Текст 28">
            <a:extLst>
              <a:ext uri="{FF2B5EF4-FFF2-40B4-BE49-F238E27FC236}">
                <a16:creationId xmlns:a16="http://schemas.microsoft.com/office/drawing/2014/main" xmlns="" id="{E30C4783-1643-2243-BB4F-E99E04D921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34836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51" name="Рисунок 23">
            <a:extLst>
              <a:ext uri="{FF2B5EF4-FFF2-40B4-BE49-F238E27FC236}">
                <a16:creationId xmlns:a16="http://schemas.microsoft.com/office/drawing/2014/main" xmlns="" id="{7BBADCE0-02E8-3249-8CBA-17D3783DFE7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47335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2" name="Текст 28">
            <a:extLst>
              <a:ext uri="{FF2B5EF4-FFF2-40B4-BE49-F238E27FC236}">
                <a16:creationId xmlns:a16="http://schemas.microsoft.com/office/drawing/2014/main" xmlns="" id="{8D294C40-97E4-FF4F-8A02-10FC7D0EE8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147336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53" name="Текст 28">
            <a:extLst>
              <a:ext uri="{FF2B5EF4-FFF2-40B4-BE49-F238E27FC236}">
                <a16:creationId xmlns:a16="http://schemas.microsoft.com/office/drawing/2014/main" xmlns="" id="{8B38241F-01B5-574C-A827-67C6352C463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147335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18" name="Дата 17">
            <a:extLst>
              <a:ext uri="{FF2B5EF4-FFF2-40B4-BE49-F238E27FC236}">
                <a16:creationId xmlns:a16="http://schemas.microsoft.com/office/drawing/2014/main" xmlns="" id="{30445668-2DC5-E84C-8B16-922BC95F13F2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5750FF87-0D30-4577-86A4-71D6B95F0809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22" name="Нижний колонтитул 21">
            <a:extLst>
              <a:ext uri="{FF2B5EF4-FFF2-40B4-BE49-F238E27FC236}">
                <a16:creationId xmlns:a16="http://schemas.microsoft.com/office/drawing/2014/main" xmlns="" id="{D9227732-A878-814C-8621-64ED1B2CCF9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НАЗВАНИЕ ПРЕЗЕНТАЦИИ</a:t>
            </a:r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xmlns="" id="{CE9F02AC-6DFB-0C47-BC8E-4B0594007F3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00572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0A41FFE9-9960-4022-A784-43C152265200}" type="datetime1">
              <a:rPr lang="ru-RU" noProof="0" smtClean="0"/>
              <a:pPr/>
              <a:t>20.09.2023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9" r:id="rId4"/>
    <p:sldLayoutId id="2147483660" r:id="rId5"/>
    <p:sldLayoutId id="2147483661" r:id="rId6"/>
    <p:sldLayoutId id="2147483654" r:id="rId7"/>
    <p:sldLayoutId id="2147483658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3" y="1122363"/>
            <a:ext cx="7096933" cy="2387600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сад№49»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Корпус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№3,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10,12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 ЗОЖ </a:t>
            </a:r>
            <a:r>
              <a:rPr lang="ru-RU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 гости к зайке мы пойдем и морковку принесем»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0469" y="3704897"/>
            <a:ext cx="6117021" cy="1355834"/>
          </a:xfrm>
        </p:spPr>
        <p:txBody>
          <a:bodyPr rtlCol="0"/>
          <a:lstStyle/>
          <a:p>
            <a:pPr rtl="0"/>
            <a:r>
              <a:rPr lang="ru-RU" i="1" dirty="0" smtClean="0"/>
              <a:t>Подготовили  и провели: </a:t>
            </a:r>
          </a:p>
          <a:p>
            <a:pPr rtl="0"/>
            <a:r>
              <a:rPr lang="ru-RU" i="1" dirty="0" smtClean="0"/>
              <a:t>Топал Н.Н., Новоселова Т.В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/>
          <a:lstStyle/>
          <a:p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 и задачи:</a:t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17467"/>
            <a:ext cx="9779182" cy="33668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u="sng" dirty="0" smtClean="0">
                <a:solidFill>
                  <a:srgbClr val="7030A0"/>
                </a:solidFill>
              </a:rPr>
              <a:t>Цель</a:t>
            </a:r>
            <a:r>
              <a:rPr lang="ru-RU" dirty="0" smtClean="0">
                <a:solidFill>
                  <a:srgbClr val="7030A0"/>
                </a:solidFill>
              </a:rPr>
              <a:t>: формирование положительного настроения от занятия физической культурой.</a:t>
            </a:r>
          </a:p>
          <a:p>
            <a:r>
              <a:rPr lang="ru-RU" u="sng" dirty="0" smtClean="0">
                <a:solidFill>
                  <a:srgbClr val="7030A0"/>
                </a:solidFill>
              </a:rPr>
              <a:t>Задачи</a:t>
            </a:r>
            <a:r>
              <a:rPr lang="ru-RU" dirty="0" smtClean="0">
                <a:solidFill>
                  <a:srgbClr val="7030A0"/>
                </a:solidFill>
              </a:rPr>
              <a:t>: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1</a:t>
            </a:r>
            <a:r>
              <a:rPr lang="ru-RU" dirty="0" smtClean="0">
                <a:solidFill>
                  <a:srgbClr val="7030A0"/>
                </a:solidFill>
              </a:rPr>
              <a:t>. Совершенствовать двигательные умения и навыки детей.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2. Формировать правильную осанку, укреплять здоровье детей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3.</a:t>
            </a:r>
            <a:r>
              <a:rPr lang="ru-RU" dirty="0" smtClean="0">
                <a:solidFill>
                  <a:srgbClr val="7030A0"/>
                </a:solidFill>
              </a:rPr>
              <a:t> Упражнять в </a:t>
            </a:r>
            <a:r>
              <a:rPr lang="ru-RU" dirty="0" err="1" smtClean="0">
                <a:solidFill>
                  <a:srgbClr val="7030A0"/>
                </a:solidFill>
              </a:rPr>
              <a:t>пролезании</a:t>
            </a:r>
            <a:r>
              <a:rPr lang="ru-RU" dirty="0" smtClean="0">
                <a:solidFill>
                  <a:srgbClr val="7030A0"/>
                </a:solidFill>
              </a:rPr>
              <a:t> детей в туннель.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09FEB4-4C5C-EB43-9696-7B42453DB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D470D0-6D64-5E42-9515-048F8779C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56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6F75DE-8A44-4EC5-83C6-95BDDF10D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>
                <a:solidFill>
                  <a:srgbClr val="7030A0"/>
                </a:solidFill>
              </a:rPr>
              <a:t>Шли по узенькой дорожке наши маленькие ножки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79A912-225F-BE40-9F3E-025552444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B6C709-8794-DF4E-A15C-6E648F09D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1026" name="Picture 2" descr="C:\Users\123\Desktop\vFJvApMNEi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081" y="2159875"/>
            <a:ext cx="5602751" cy="3153104"/>
          </a:xfrm>
          <a:prstGeom prst="rect">
            <a:avLst/>
          </a:prstGeom>
          <a:noFill/>
        </p:spPr>
      </p:pic>
      <p:pic>
        <p:nvPicPr>
          <p:cNvPr id="1027" name="Picture 3" descr="C:\Users\123\Desktop\NbwsNlrbDB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5825" y="1749971"/>
            <a:ext cx="3333292" cy="4425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29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AF65A7-995A-9F45-891C-82D9B9D40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63" y="378372"/>
            <a:ext cx="8639503" cy="1497725"/>
          </a:xfrm>
        </p:spPr>
        <p:txBody>
          <a:bodyPr rtlCol="0"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Ползание под дугами на четвереньках.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E4EA976-8646-0143-BA18-8675E6FA5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003A5E2-8F37-D546-BCD9-24A2037BB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4</a:t>
            </a:fld>
            <a:endParaRPr lang="ru-RU"/>
          </a:p>
        </p:txBody>
      </p:sp>
      <p:pic>
        <p:nvPicPr>
          <p:cNvPr id="2050" name="Picture 2" descr="C:\Users\123\Desktop\ltIPG2Bbe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4487" y="2017986"/>
            <a:ext cx="2819237" cy="3742810"/>
          </a:xfrm>
          <a:prstGeom prst="rect">
            <a:avLst/>
          </a:prstGeom>
          <a:noFill/>
        </p:spPr>
      </p:pic>
      <p:pic>
        <p:nvPicPr>
          <p:cNvPr id="2051" name="Picture 3" descr="C:\Users\123\Desktop\LIbovNNJt8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59700" y="2067025"/>
            <a:ext cx="6608147" cy="3718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998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A6F7BB-30A8-4980-AD4A-2FB0B53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30" y="381000"/>
            <a:ext cx="8401624" cy="1325563"/>
          </a:xfrm>
        </p:spPr>
        <p:txBody>
          <a:bodyPr rtlCol="0"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в туннель проползем может листики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найдем…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CF90246-DFB2-A340-AADC-E85D28C3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1106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7CCF58-9B83-4A4F-8CA9-3D9C9BB7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2334" y="6356350"/>
            <a:ext cx="1167495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3074" name="Picture 2" descr="C:\Users\123\Desktop\K1LLFo4rC1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847" y="2475186"/>
            <a:ext cx="5406654" cy="3042745"/>
          </a:xfrm>
          <a:prstGeom prst="rect">
            <a:avLst/>
          </a:prstGeom>
          <a:noFill/>
        </p:spPr>
      </p:pic>
      <p:pic>
        <p:nvPicPr>
          <p:cNvPr id="3075" name="Picture 3" descr="C:\Users\123\Desktop\bubXfqA4Sw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0634" y="2476499"/>
            <a:ext cx="4051738" cy="305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569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B6389-2374-4677-B8BB-59410CCC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745" y="409903"/>
            <a:ext cx="8655269" cy="2585545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 </a:t>
            </a:r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xmlns="" id="{EBF4ECF3-F211-3447-AF95-22487182EE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xmlns="" id="{6308D1AB-33EC-174A-AFF4-6B9718A86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52648" y="0"/>
            <a:ext cx="47927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по листикам пройдем и зайке морковку принесем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23\Desktop\Lq2TLh-PwV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2277"/>
            <a:ext cx="3301027" cy="4382433"/>
          </a:xfrm>
          <a:prstGeom prst="rect">
            <a:avLst/>
          </a:prstGeom>
          <a:noFill/>
        </p:spPr>
      </p:pic>
      <p:pic>
        <p:nvPicPr>
          <p:cNvPr id="4100" name="Picture 4" descr="C:\Users\123\Desktop\SfXjrVhXgd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1455" y="2664371"/>
            <a:ext cx="5210558" cy="2932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020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</p:spPr>
        <p:txBody>
          <a:bodyPr rtlCol="0"/>
          <a:lstStyle/>
          <a:p>
            <a:pPr rtl="0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зайчику пришли и морковку принесли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DD1986A-9AF9-5C45-BE85-20D5AA267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FD448B0-743E-0045-8131-69B4EEC58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ru-RU" smtClean="0"/>
              <a:pPr rtl="0"/>
              <a:t>7</a:t>
            </a:fld>
            <a:endParaRPr lang="ru-RU"/>
          </a:p>
        </p:txBody>
      </p:sp>
      <p:pic>
        <p:nvPicPr>
          <p:cNvPr id="5122" name="Picture 2" descr="C:\Users\123\Desktop\ZQJoqaRFRq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522" y="1797270"/>
            <a:ext cx="2386920" cy="3168868"/>
          </a:xfrm>
          <a:prstGeom prst="rect">
            <a:avLst/>
          </a:prstGeom>
          <a:noFill/>
        </p:spPr>
      </p:pic>
      <p:pic>
        <p:nvPicPr>
          <p:cNvPr id="5123" name="Picture 3" descr="C:\Users\123\Desktop\czbWiOBcq3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34148" y="1340069"/>
            <a:ext cx="3462783" cy="3231931"/>
          </a:xfrm>
          <a:prstGeom prst="rect">
            <a:avLst/>
          </a:prstGeom>
          <a:noFill/>
        </p:spPr>
      </p:pic>
      <p:pic>
        <p:nvPicPr>
          <p:cNvPr id="5124" name="Picture 4" descr="C:\Users\123\Desktop\HaKrM3h7Nq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9237" y="2885089"/>
            <a:ext cx="4706309" cy="2648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6311961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9A5FA357-B0DF-4EFE-A910-4D3F993A1AA1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1176D5-513E-4E73-98C9-4CEA832F57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42FAFE-88B4-49B4-9588-86CB0E564E5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2076B5C-85B0-4D30-852D-5E5312EEA93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TM45331398</Template>
  <TotalTime>0</TotalTime>
  <Words>125</Words>
  <PresentationFormat>Произвольный</PresentationFormat>
  <Paragraphs>34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Пользовательские</vt:lpstr>
      <vt:lpstr>Муниципальное автономное дошкольное образовательное учреждение «Детский сад№49» Корпус №3, группы  10,12   Фотоотчет по ЗОЖ «В гости к зайке мы пойдем и морковку принесем». </vt:lpstr>
      <vt:lpstr>Цель и задачи: </vt:lpstr>
      <vt:lpstr>Шли по узенькой дорожке наши маленькие ножки</vt:lpstr>
      <vt:lpstr>Ползание под дугами на четвереньках.</vt:lpstr>
      <vt:lpstr>Мы в туннель проползем может листики найдем… </vt:lpstr>
      <vt:lpstr> </vt:lpstr>
      <vt:lpstr>К зайчику пришли и морковку принесли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2021-09-06T16:30:14Z</dcterms:created>
  <dcterms:modified xsi:type="dcterms:W3CDTF">2023-09-20T16:41:39Z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