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4" r:id="rId5"/>
    <p:sldId id="265" r:id="rId6"/>
    <p:sldId id="267" r:id="rId7"/>
    <p:sldId id="262" r:id="rId8"/>
    <p:sldId id="268" r:id="rId9"/>
    <p:sldId id="269" r:id="rId10"/>
    <p:sldId id="258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30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B20A8E-5854-4DCC-B2F1-D9ABA97151EC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20A8E-5854-4DCC-B2F1-D9ABA97151EC}" type="datetimeFigureOut">
              <a:rPr lang="ru-RU" smtClean="0"/>
              <a:pPr/>
              <a:t>21.08.2023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18B78-8E5C-43AF-8D6C-F10EFF1615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5749" y="2420888"/>
            <a:ext cx="7772400" cy="202883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Недельный фотоотчет</a:t>
            </a:r>
            <a:b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«Мы - строители»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60557" y="5013176"/>
            <a:ext cx="326278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Август 2023г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324118"/>
            <a:ext cx="7848872" cy="504056"/>
          </a:xfrm>
          <a:prstGeom prst="rect">
            <a:avLst/>
          </a:prstGeom>
          <a:solidFill>
            <a:srgbClr val="FFFFFF">
              <a:alpha val="5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«Детский сад №49»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Итоговое мероприятие: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выставка работ из конструктора «Город будущего».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https://sun9-24.userapi.com/impg/mD2D2F9Vd_yPDQrlgmNDdYmsGXES0aI_ksNTpQ/utgIq-p92mU.jpg?size=1280x452&amp;quality=95&amp;sign=15c16f32a79d31883132532de3a8038a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060848"/>
            <a:ext cx="6503368" cy="2296502"/>
          </a:xfrm>
          <a:prstGeom prst="rect">
            <a:avLst/>
          </a:prstGeom>
          <a:noFill/>
        </p:spPr>
      </p:pic>
      <p:pic>
        <p:nvPicPr>
          <p:cNvPr id="4" name="Picture 4" descr="https://sun9-40.userapi.com/impg/e3bKNnreIqcXUYnTDavTNVOnOf2KKAxZ1yJYOA/TahZj6Fhzco.jpg?size=1280x576&amp;quality=95&amp;sign=8932341d03f2e75c0918173f79197631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581128"/>
            <a:ext cx="3840427" cy="1728192"/>
          </a:xfrm>
          <a:prstGeom prst="rect">
            <a:avLst/>
          </a:prstGeom>
          <a:noFill/>
        </p:spPr>
      </p:pic>
      <p:pic>
        <p:nvPicPr>
          <p:cNvPr id="5" name="Picture 6" descr="https://sun9-57.userapi.com/impg/5Jf2X2Bppj11bEfDEtIvX5qcFVcCSx0GPXuVBQ/2Vv7eb3acM4.jpg?size=1280x576&amp;quality=95&amp;sign=34d786d3902a3063bd500278e390be09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509120"/>
            <a:ext cx="4004949" cy="18022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2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Итоговое мероприятие: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выставка работ из конструктора «Город будущего».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 descr="https://sun9-71.userapi.com/impg/tPJ5DtgkTz0CUFLjd0NW2SMQsp42itnZRs-Kug/L_TZZSKkVWo.jpg?size=486x1080&amp;quality=95&amp;sign=f30f68975aacda4e88c8774a95d89a96&amp;type=album"/>
          <p:cNvPicPr>
            <a:picLocks noChangeAspect="1" noChangeArrowheads="1"/>
          </p:cNvPicPr>
          <p:nvPr/>
        </p:nvPicPr>
        <p:blipFill>
          <a:blip r:embed="rId2" cstate="print"/>
          <a:srcRect t="21530"/>
          <a:stretch>
            <a:fillRect/>
          </a:stretch>
        </p:blipFill>
        <p:spPr bwMode="auto">
          <a:xfrm>
            <a:off x="755576" y="2276872"/>
            <a:ext cx="2229958" cy="3888555"/>
          </a:xfrm>
          <a:prstGeom prst="rect">
            <a:avLst/>
          </a:prstGeom>
          <a:noFill/>
        </p:spPr>
      </p:pic>
      <p:pic>
        <p:nvPicPr>
          <p:cNvPr id="21508" name="Picture 4" descr="https://sun9-5.userapi.com/impg/116oLfkSkBNxfnx2S1X2FB1xA_oSemlJnPdw3g/u3fsftY0-uU.jpg?size=1280x576&amp;quality=95&amp;sign=8e0c62040e87b7443e261cffaca4b1e9&amp;type=album"/>
          <p:cNvPicPr>
            <a:picLocks noChangeAspect="1" noChangeArrowheads="1"/>
          </p:cNvPicPr>
          <p:nvPr/>
        </p:nvPicPr>
        <p:blipFill>
          <a:blip r:embed="rId3" cstate="print"/>
          <a:srcRect l="7315" r="10389"/>
          <a:stretch>
            <a:fillRect/>
          </a:stretch>
        </p:blipFill>
        <p:spPr bwMode="auto">
          <a:xfrm>
            <a:off x="5364088" y="3212976"/>
            <a:ext cx="3240360" cy="1771852"/>
          </a:xfrm>
          <a:prstGeom prst="rect">
            <a:avLst/>
          </a:prstGeom>
          <a:noFill/>
        </p:spPr>
      </p:pic>
      <p:pic>
        <p:nvPicPr>
          <p:cNvPr id="21510" name="Picture 6" descr="https://sun9-36.userapi.com/impg/iDNXPyCXtjVIIzt46d-QRN971Z5TMJDbawA_Bw/YFA5Wl_5wfg.jpg?size=486x1080&amp;quality=95&amp;sign=ea97f86f9b08fd7ac19ce21ccbedce34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2276872"/>
            <a:ext cx="1717391" cy="38164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dirty="0" smtClean="0">
                <a:solidFill>
                  <a:srgbClr val="000000"/>
                </a:solidFill>
                <a:latin typeface="Times New Roman"/>
              </a:rPr>
              <a:t>расширение и уточнение знаний о строительных профессиях., воспитывать уважение к людям данных профессий.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55168"/>
            <a:ext cx="8229600" cy="262088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расширять и углублять знания детей о строительных профессиях, уточнить  и  закрепить у детей представление о назначение разных зданий и их отличии в конструкции.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 развивать трудовые навыки детей в ходе игровой деятельности, самостоятельность мышления; активизация словаря по теме недели.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совершенствовать конструкторский опыт, развивать творческие способности, эстетический вкус, восприятие формы, глазомера;  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воспитывать уважение и познавательный интерес к труду строителей.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5085184"/>
            <a:ext cx="6588224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Участники дети группы №7, группы №8, группы № 9, группы №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группы №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педагоги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Яичкина Е.А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Федорова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М.В., 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Поносова Л.Г. Созонова Т.И. Абраменкова А.В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s://sun9-20.userapi.com/impg/sA3EpDeNyW4xazp13rto3hFkUmGVAc6MpV0DVA/myq-qIgvpyQ.jpg?size=1280x576&amp;quality=95&amp;sign=37c856d999c5cbcaa1c510c622e11df5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888" y="4005064"/>
            <a:ext cx="4899698" cy="2204864"/>
          </a:xfrm>
          <a:prstGeom prst="rect">
            <a:avLst/>
          </a:prstGeom>
          <a:noFill/>
        </p:spPr>
      </p:pic>
      <p:pic>
        <p:nvPicPr>
          <p:cNvPr id="6148" name="Picture 4" descr="https://sun9-60.userapi.com/impg/AiQUcc3cHEfB1fteYwC-8kt5lhkDlVdq0S9wqQ/X_KNUSDBweU.jpg?size=1280x720&amp;quality=95&amp;sign=f89b8c7747b17a6e5e7bc66d47cbcc8f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1484784"/>
            <a:ext cx="4040448" cy="2272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Конструирование из природного материала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sun9-1.userapi.com/impg/mMNW-VUoO5Vs-Nt3HGhx7-uuHqPPo0q2z8BEHw/SXGM-GykT-8.jpg?size=486x1080&amp;quality=95&amp;sign=ed11bf8fbda88d108aefb0eb3f8702d1&amp;type=album"/>
          <p:cNvPicPr>
            <a:picLocks noChangeAspect="1" noChangeArrowheads="1"/>
          </p:cNvPicPr>
          <p:nvPr/>
        </p:nvPicPr>
        <p:blipFill>
          <a:blip r:embed="rId2" cstate="print"/>
          <a:srcRect b="23048"/>
          <a:stretch>
            <a:fillRect/>
          </a:stretch>
        </p:blipFill>
        <p:spPr bwMode="auto">
          <a:xfrm>
            <a:off x="683568" y="1844824"/>
            <a:ext cx="2400205" cy="4104456"/>
          </a:xfrm>
          <a:prstGeom prst="rect">
            <a:avLst/>
          </a:prstGeom>
          <a:noFill/>
        </p:spPr>
      </p:pic>
      <p:pic>
        <p:nvPicPr>
          <p:cNvPr id="4100" name="Picture 4" descr="https://sun9-55.userapi.com/impg/wTqdC_gQ2_aRKKdd_3jwvM9gEkpCRLBDGojIfg/LnJ7c0jTkyY.jpg?size=486x1080&amp;quality=95&amp;sign=25011c82acd52fb6a24b966a30d69ed4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1484784"/>
            <a:ext cx="2148177" cy="4773726"/>
          </a:xfrm>
          <a:prstGeom prst="rect">
            <a:avLst/>
          </a:prstGeom>
          <a:noFill/>
        </p:spPr>
      </p:pic>
      <p:pic>
        <p:nvPicPr>
          <p:cNvPr id="4102" name="Picture 6" descr="https://sun9-52.userapi.com/impg/scz2w3HvFwciHFhwROpC-b5XOC_uxkPiWdqgiA/62SVQWwowB4.jpg?size=486x1080&amp;quality=95&amp;sign=9ad72a3f6b76004ef9f29660a38b0fbb&amp;type=album"/>
          <p:cNvPicPr>
            <a:picLocks noChangeAspect="1" noChangeArrowheads="1"/>
          </p:cNvPicPr>
          <p:nvPr/>
        </p:nvPicPr>
        <p:blipFill>
          <a:blip r:embed="rId4" cstate="print"/>
          <a:srcRect b="15625"/>
          <a:stretch>
            <a:fillRect/>
          </a:stretch>
        </p:blipFill>
        <p:spPr bwMode="auto">
          <a:xfrm>
            <a:off x="6228184" y="1844824"/>
            <a:ext cx="2073830" cy="38884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293679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«Песочных дел мастера»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s://sun9-26.userapi.com/impg/ufJDQ1ZncgAwcdHPSv3mAemLvkSYqYF_qvzRPg/0eLWnWqF0mo.jpg?size=1280x720&amp;quality=95&amp;sign=0cdb095d22c64ed68902a821e30b5425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1484784"/>
            <a:ext cx="3457524" cy="1944857"/>
          </a:xfrm>
          <a:prstGeom prst="rect">
            <a:avLst/>
          </a:prstGeom>
          <a:noFill/>
        </p:spPr>
      </p:pic>
      <p:pic>
        <p:nvPicPr>
          <p:cNvPr id="3076" name="Picture 4" descr="https://sun9-38.userapi.com/impg/KfVJ0SvWVmaLrvQyMDGZItqcCvGkC4ZP-NvYhw/JOu0cYNOSkQ.jpg?size=1280x720&amp;quality=95&amp;sign=cc532daf72f84021d72e37270d9f0b60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3789040"/>
            <a:ext cx="4480497" cy="2520280"/>
          </a:xfrm>
          <a:prstGeom prst="rect">
            <a:avLst/>
          </a:prstGeom>
          <a:noFill/>
        </p:spPr>
      </p:pic>
      <p:pic>
        <p:nvPicPr>
          <p:cNvPr id="3078" name="Picture 6" descr="https://sun9-60.userapi.com/impg/M8i78GyTiQcX6YNaIvarvq2OQi_iIq9Ohkay0w/aq7nsMDT1VY.jpg?size=608x1080&amp;quality=95&amp;sign=8b865381381141c6a630a596859bad66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1484784"/>
            <a:ext cx="2513346" cy="446449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29367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«Песочных дел мастера»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530" name="Picture 2" descr="https://sun9-53.userapi.com/impg/IZnwknWGEOKGfcVvJJC7vtaCbKcobBRqjLkiBw/0pj5ujX9Tr8.jpg?size=608x1080&amp;quality=95&amp;sign=c8c7476e10dadbb816072f72cb4182f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412776"/>
            <a:ext cx="2520280" cy="4476812"/>
          </a:xfrm>
          <a:prstGeom prst="rect">
            <a:avLst/>
          </a:prstGeom>
          <a:noFill/>
        </p:spPr>
      </p:pic>
      <p:pic>
        <p:nvPicPr>
          <p:cNvPr id="22532" name="Picture 4" descr="https://sun9-45.userapi.com/impg/QL9FrenpWiVh8ntxkFszxhtPjZSLnTvA4bZmHw/o7fMuzkSosY.jpg?size=1280x722&amp;quality=95&amp;sign=3264bcb1cffe48a6166fc037f7cf1dc3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1484784"/>
            <a:ext cx="3924735" cy="2213796"/>
          </a:xfrm>
          <a:prstGeom prst="rect">
            <a:avLst/>
          </a:prstGeom>
          <a:noFill/>
        </p:spPr>
      </p:pic>
      <p:pic>
        <p:nvPicPr>
          <p:cNvPr id="22534" name="Picture 6" descr="https://sun9-69.userapi.com/impg/5I_Yb0HbC-L2Yj3ErQahMZhteiKhveqSX1ubRQ/NDqsFu61Ohk.jpg?size=1280x720&amp;quality=95&amp;sign=4dff5f7bb811daac47dd74b26e8f6c28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4077072"/>
            <a:ext cx="3959151" cy="222702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29367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Юные строители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s://sun9-69.userapi.com/impg/Ch2LuFweJxJDqqMVhoNLHZZngy6vVmf2KCK-2g/V2jg1SW548E.jpg?size=607x1080&amp;quality=95&amp;sign=4e06ec613a6d1e01d7715920aac0fde2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1740260" cy="3096344"/>
          </a:xfrm>
          <a:prstGeom prst="rect">
            <a:avLst/>
          </a:prstGeom>
          <a:noFill/>
        </p:spPr>
      </p:pic>
      <p:pic>
        <p:nvPicPr>
          <p:cNvPr id="2052" name="Picture 4" descr="https://sun9-8.userapi.com/impg/-2Gs4KKdHARmZ4WWowWC8591BuI5NSFNW5Lw-A/40kRWB1pIM4.jpg?size=607x1080&amp;quality=95&amp;sign=22daf60e3967e9339a9de712b7f48549&amp;type=album"/>
          <p:cNvPicPr>
            <a:picLocks noChangeAspect="1" noChangeArrowheads="1"/>
          </p:cNvPicPr>
          <p:nvPr/>
        </p:nvPicPr>
        <p:blipFill>
          <a:blip r:embed="rId3" cstate="print"/>
          <a:srcRect b="25054"/>
          <a:stretch>
            <a:fillRect/>
          </a:stretch>
        </p:blipFill>
        <p:spPr bwMode="auto">
          <a:xfrm>
            <a:off x="2771800" y="2780928"/>
            <a:ext cx="2484026" cy="3312368"/>
          </a:xfrm>
          <a:prstGeom prst="rect">
            <a:avLst/>
          </a:prstGeom>
          <a:noFill/>
        </p:spPr>
      </p:pic>
      <p:pic>
        <p:nvPicPr>
          <p:cNvPr id="2054" name="Picture 6" descr="https://sun9-79.userapi.com/impg/LaHXRNjW0hcoHV2RGFjOdAm4gHWFQdz62JHIVA/ZPLe9kQToTc.jpg?size=608x1080&amp;quality=95&amp;sign=feaf6b776746e34d57787870aace0cd6&amp;type=album"/>
          <p:cNvPicPr>
            <a:picLocks noChangeAspect="1" noChangeArrowheads="1"/>
          </p:cNvPicPr>
          <p:nvPr/>
        </p:nvPicPr>
        <p:blipFill>
          <a:blip r:embed="rId4" cstate="print"/>
          <a:srcRect t="6784" b="8900"/>
          <a:stretch>
            <a:fillRect/>
          </a:stretch>
        </p:blipFill>
        <p:spPr bwMode="auto">
          <a:xfrm>
            <a:off x="5724128" y="1556792"/>
            <a:ext cx="2692394" cy="403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93975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Юные строители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https://sun9-59.userapi.com/impg/v9NmKVbCh0AD5QNAZ1xRJxNCltUhh86tmAv9vg/te0TyFI1gcQ.jpg?size=810x1080&amp;quality=95&amp;sign=02b9933314e8c26012dc845b7170b83b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2650753" cy="3534338"/>
          </a:xfrm>
          <a:prstGeom prst="rect">
            <a:avLst/>
          </a:prstGeom>
          <a:noFill/>
        </p:spPr>
      </p:pic>
      <p:pic>
        <p:nvPicPr>
          <p:cNvPr id="3" name="Picture 4" descr="https://sun9-53.userapi.com/impg/U8jftck7nJfS-6lE0hA45IMmT5a7fZ_V6yqiGQ/V8-dQyfpNik.jpg?size=810x1080&amp;quality=95&amp;sign=c2cc9797b19da150c376c12d0b883a25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3848" y="2276872"/>
            <a:ext cx="1923678" cy="2564904"/>
          </a:xfrm>
          <a:prstGeom prst="rect">
            <a:avLst/>
          </a:prstGeom>
          <a:noFill/>
        </p:spPr>
      </p:pic>
      <p:pic>
        <p:nvPicPr>
          <p:cNvPr id="4" name="Picture 6" descr="https://sun9-58.userapi.com/impg/lELeGaKpNhauhyQkCeP-1YrruW9SGeGDN0euqQ/oiezsyfK_-8.jpg?size=1280x964&amp;quality=95&amp;sign=a562f7af358c5c697cc56b06b96b94e9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2276872"/>
            <a:ext cx="3442042" cy="25922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939756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Юные строители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https://sun9-16.userapi.com/impg/k3a5FmFZ3XvBI-KWLz1ms74Yssk-ZEtmxsoWkg/qo7GmI1iPDU.jpg?size=1280x964&amp;quality=95&amp;sign=8f4147923f6cf1d999d485e15d92145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340768"/>
            <a:ext cx="3057203" cy="2302456"/>
          </a:xfrm>
          <a:prstGeom prst="rect">
            <a:avLst/>
          </a:prstGeom>
          <a:noFill/>
        </p:spPr>
      </p:pic>
      <p:pic>
        <p:nvPicPr>
          <p:cNvPr id="1028" name="Picture 4" descr="https://sun9-57.userapi.com/impg/QW7cEffuAxJ58-FFCMfAYagpQqwnOKn7Cu6skw/kb90lXxElBg.jpg?size=1280x964&amp;quality=95&amp;sign=7b2ad00d62ef3be60cf4a06467624cfc&amp;type=alb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3789040"/>
            <a:ext cx="3168352" cy="2386165"/>
          </a:xfrm>
          <a:prstGeom prst="rect">
            <a:avLst/>
          </a:prstGeom>
          <a:noFill/>
        </p:spPr>
      </p:pic>
      <p:pic>
        <p:nvPicPr>
          <p:cNvPr id="1030" name="Picture 6" descr="https://sun9-39.userapi.com/impg/-GgsxQf43Po2ev8Q_22F8dM97iZ1iqNjxZL1LQ/E6H0kJHcSL8.jpg?size=813x1080&amp;quality=95&amp;sign=8b76f5b62ed419d25eaa6d553b30a0c3&amp;type=albu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1844824"/>
            <a:ext cx="2458806" cy="32663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939756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109</Words>
  <Application>Microsoft Office PowerPoint</Application>
  <PresentationFormat>Экран (4:3)</PresentationFormat>
  <Paragraphs>19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Недельный фотоотчет «Мы - строители»</vt:lpstr>
      <vt:lpstr>Цель: расширение и уточнение знаний о строительных профессиях., воспитывать уважение к людям данных профессий.</vt:lpstr>
      <vt:lpstr>Беседы</vt:lpstr>
      <vt:lpstr>Конструирование из природного материала</vt:lpstr>
      <vt:lpstr>«Песочных дел мастера»</vt:lpstr>
      <vt:lpstr>«Песочных дел мастера»</vt:lpstr>
      <vt:lpstr>Юные строители</vt:lpstr>
      <vt:lpstr>Юные строители</vt:lpstr>
      <vt:lpstr>Юные строители</vt:lpstr>
      <vt:lpstr>Итоговое мероприятие:  выставка работ из конструктора «Город будущего».</vt:lpstr>
      <vt:lpstr>Итоговое мероприятие:  выставка работ из конструктора «Город будущего».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Единый день безопасности по предупреждению гибели детей от внешних источников</dc:title>
  <dc:creator>Пользователь</dc:creator>
  <cp:lastModifiedBy>MDOU 62</cp:lastModifiedBy>
  <cp:revision>37</cp:revision>
  <dcterms:created xsi:type="dcterms:W3CDTF">2023-02-20T09:00:58Z</dcterms:created>
  <dcterms:modified xsi:type="dcterms:W3CDTF">2023-08-21T06:46:31Z</dcterms:modified>
</cp:coreProperties>
</file>