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77" y="-1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DD149-0B86-446C-B053-B92AC84BE5E3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47479-A8AB-4583-B63C-77493362B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69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43174" y="928670"/>
            <a:ext cx="46888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МАДОУ "Детский сад № 49", корпус 3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2051720" y="1340768"/>
            <a:ext cx="5627688" cy="364333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"Космическая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 спартакиада"</a:t>
            </a:r>
            <a:endParaRPr lang="ru-RU" sz="36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4744" y="6072206"/>
            <a:ext cx="1617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Апрель 2023 г.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690" y="0"/>
            <a:ext cx="916369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214414" y="1071546"/>
            <a:ext cx="6500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Эстафета «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строй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ракету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Эльвира\Desktop\12 апреля\gmZmdat_Q1U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85720" y="428604"/>
            <a:ext cx="2476500" cy="3304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львира\Desktop\12 апреля\nc8zdFA17PQ.jpg"/>
          <p:cNvPicPr/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6534150" y="285728"/>
            <a:ext cx="2609850" cy="348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вира\Desktop\12 апреля\vpa5ADUAqmQ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4929190" y="3286124"/>
            <a:ext cx="2469637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12 апреля\XMJMZ7ZNpgY.jpg"/>
          <p:cNvPicPr/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2143108" y="3286124"/>
            <a:ext cx="2455418" cy="330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690" y="0"/>
            <a:ext cx="916369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000100" y="1000108"/>
            <a:ext cx="6500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Флешмоб «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Помогатор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Эльвира\Desktop\12 апреля\E_jQ-0heR_k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428596" y="1928802"/>
            <a:ext cx="500066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львира\Desktop\12 апреля\am53kGm9eC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928670"/>
            <a:ext cx="3100044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6369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428604"/>
            <a:ext cx="871543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 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Приобщение детей к здоровому образу жизни, активизация двигательной активности детей.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навыки здорового образа жизни.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Расширять знания детей о профессии космонавта.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 физические качества личности: ловкость, быстроту, выносливость, умение ориентироваться в пространстве. Воспитывать целеустремленность, чувство товарищества и ответственность перед командой.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и дата проведения: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11.04.2023 г., музыкальный зал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подготовительных к школе групп № 13 и № 15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Ответственные: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Андронова О.А.,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Михлина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А.В., Лебедева Т.Н.,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Ситникова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О.О.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69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2" y="1000108"/>
            <a:ext cx="4773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Путешествие на планету Марс»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Эльвира\Desktop\12 апреля\1purazZUves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000232" y="1857364"/>
            <a:ext cx="5486423" cy="40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69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86116" y="1000108"/>
            <a:ext cx="22889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Встреча команд»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Эльвира\Desktop\12 апреля\MDrsIfLyFcg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428728" y="1714488"/>
            <a:ext cx="5791226" cy="4343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690" y="0"/>
            <a:ext cx="916369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571604" y="928670"/>
            <a:ext cx="6500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Разминка «Да-да-да, сказала голова»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Эльвира\Desktop\12 апреля\_DK6sXW8TaM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571604" y="1785926"/>
            <a:ext cx="5943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690" y="0"/>
            <a:ext cx="916369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571604" y="928670"/>
            <a:ext cx="6500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Эстафета «Собери метеориты»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Эльвира\Desktop\12 апреля\T6X04B8gI4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714356"/>
            <a:ext cx="2028822" cy="2564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львира\Desktop\12 апреля\ZNMXODacvO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500174"/>
            <a:ext cx="2076448" cy="2794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вира\Desktop\12 апреля\nTYrFJmCqjc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1714488"/>
            <a:ext cx="2247900" cy="299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12 апреля\MsKMDRaTg_M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3571876"/>
            <a:ext cx="2286016" cy="2799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12 апреля\gC_UJggRR3w.jpg"/>
          <p:cNvPicPr/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4572000" y="3786190"/>
            <a:ext cx="2152650" cy="2872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690" y="0"/>
            <a:ext cx="916369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571604" y="928670"/>
            <a:ext cx="6500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Эстафета «Невесомость»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Эльвира\Desktop\12 апреля\0MInFk0EERE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428596" y="1571612"/>
            <a:ext cx="3105150" cy="414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вира\Desktop\12 апреля\-B8_jIbsTtA.jpg"/>
          <p:cNvPicPr/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7000892" y="571480"/>
            <a:ext cx="1738302" cy="2178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12 апреля\GydjkrrYdvM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3857620" y="1928802"/>
            <a:ext cx="2095494" cy="294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12 апреля\kOc9sl0AfMM.jpg"/>
          <p:cNvPicPr/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6143636" y="3000372"/>
            <a:ext cx="2598236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690" y="0"/>
            <a:ext cx="916369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571604" y="928670"/>
            <a:ext cx="6500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Эстафета «Прогулка по Марсу»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Эльвира\Desktop\12 апреля\ngWSVlxzQpE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85720" y="857232"/>
            <a:ext cx="2505695" cy="334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львира\Desktop\12 апреля\pUlMCIIGobw.jpg"/>
          <p:cNvPicPr/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3143240" y="1500174"/>
            <a:ext cx="2496239" cy="333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вира\Desktop\12 апреля\YYRKwBbLgog (1)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6072198" y="2571744"/>
            <a:ext cx="2705100" cy="3609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2 апреля\1661457721_10-kartinkin-net-p-kosmicheskii-fon-dlya-detskoi-prezentatsi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690" y="0"/>
            <a:ext cx="916369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571604" y="1000108"/>
            <a:ext cx="6500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Эстафета «Полоса препятствий»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Эльвира\Desktop\12 апреля\niQuBb0xM3U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42844" y="1500174"/>
            <a:ext cx="2838450" cy="378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львира\Desktop\12 апреля\Nt3JSjwUYJM.jpg"/>
          <p:cNvPicPr/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3143240" y="2285992"/>
            <a:ext cx="2628900" cy="350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ьвира\Desktop\12 апреля\B_eD-5_hDjI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6072198" y="1857364"/>
            <a:ext cx="2895600" cy="386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65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Эльвира</dc:creator>
  <cp:lastModifiedBy>MDOU 62</cp:lastModifiedBy>
  <cp:revision>10</cp:revision>
  <dcterms:created xsi:type="dcterms:W3CDTF">2023-04-11T18:01:20Z</dcterms:created>
  <dcterms:modified xsi:type="dcterms:W3CDTF">2023-07-03T09:37:26Z</dcterms:modified>
</cp:coreProperties>
</file>