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7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D149-0B86-446C-B053-B92AC84BE5E3}" type="datetimeFigureOut">
              <a:rPr lang="ru-RU" smtClean="0"/>
              <a:pPr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7479-A8AB-4583-B63C-77493362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6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928670"/>
            <a:ext cx="4688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"Детский сад № 49", корпус 3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1340768"/>
            <a:ext cx="5627688" cy="3643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"Космическая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спартакиада"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072206"/>
            <a:ext cx="161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 2023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071546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ракету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gmZmdat_Q1U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428604"/>
            <a:ext cx="2476500" cy="33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вира\Desktop\12 апреля\nc8zdFA17PQ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534150" y="285728"/>
            <a:ext cx="2609850" cy="34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12 апреля\vpa5ADUAqmQ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929190" y="3286124"/>
            <a:ext cx="246963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12 апреля\XMJMZ7ZNpgY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143108" y="3286124"/>
            <a:ext cx="2455418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1000108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Флешмоб 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Помогатор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E_jQ-0heR_k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596" y="1928802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вира\Desktop\12 апреля\am53kGm9e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928670"/>
            <a:ext cx="3100044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6369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428604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 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Приобщение детей к здоровому образу жизни, активизация двигательной активности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здорового образа жизни.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знания детей о профессии космонавта.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 физические качества личности: ловкость, быстроту, выносливость, умение ориентироваться в пространстве. Воспитывать целеустремленность, чувство товарищества и ответственность перед командой.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и дата проведения: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11.04.2023 г., музыкальный зал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подготовительных к школе групп № 13 и № 15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Андронова О.А.,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Михлина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А.В., Лебедева Т.Н.,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6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000108"/>
            <a:ext cx="477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на планету Марс»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1purazZUves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000232" y="1857364"/>
            <a:ext cx="5486423" cy="40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6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1000108"/>
            <a:ext cx="2288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команд»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MDrsIfLyFcg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728" y="1714488"/>
            <a:ext cx="5791226" cy="434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28670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 «Да-да-да, сказала голова»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_DK6sXW8TaM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571604" y="1785926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28670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«Собери метеориты»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T6X04B8gI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028822" cy="25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вира\Desktop\12 апреля\ZNMXODacvO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00174"/>
            <a:ext cx="2076448" cy="27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12 апреля\nTYrFJmCqj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247900" cy="299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12 апреля\MsKMDRaTg_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571876"/>
            <a:ext cx="2286016" cy="27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12 апреля\gC_UJggRR3w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572000" y="3786190"/>
            <a:ext cx="2152650" cy="287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28670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«Невесомость»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0MInFk0EERE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596" y="1571612"/>
            <a:ext cx="3105150" cy="41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12 апреля\-B8_jIbsTtA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000892" y="571480"/>
            <a:ext cx="1738302" cy="217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12 апреля\GydjkrrYdvM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857620" y="1928802"/>
            <a:ext cx="2095494" cy="29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12 апреля\kOc9sl0AfMM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143636" y="3000372"/>
            <a:ext cx="259823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928670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«Прогулка по Марсу»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ngWSVlxzQpE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857232"/>
            <a:ext cx="2505695" cy="33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вира\Desktop\12 апреля\pUlMCIIGobw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143240" y="1500174"/>
            <a:ext cx="2496239" cy="3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12 апреля\YYRKwBbLgog (1)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072198" y="2571744"/>
            <a:ext cx="2705100" cy="360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2 апреля\1661457721_10-kartinkin-net-p-kosmicheskii-fon-dlya-detskoi-prezentatsi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90" y="0"/>
            <a:ext cx="916369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1000108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«Полоса препятствий»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Эльвира\Desktop\12 апреля\niQuBb0xM3U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42844" y="1500174"/>
            <a:ext cx="2838450" cy="37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львира\Desktop\12 апреля\Nt3JSjwUYJM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143240" y="2285992"/>
            <a:ext cx="2628900" cy="35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12 апреля\B_eD-5_hDjI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072198" y="1857364"/>
            <a:ext cx="2895600" cy="38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MDOU 62</cp:lastModifiedBy>
  <cp:revision>10</cp:revision>
  <dcterms:created xsi:type="dcterms:W3CDTF">2023-04-11T18:01:20Z</dcterms:created>
  <dcterms:modified xsi:type="dcterms:W3CDTF">2023-07-03T09:37:26Z</dcterms:modified>
</cp:coreProperties>
</file>