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62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28C12-74E2-439C-AD71-D2F052A48A21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EEB60-568A-4142-A109-1397ABE5C4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337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EEB60-568A-4142-A109-1397ABE5C4E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2886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4366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117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961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7085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8333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16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2185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190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376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552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21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41D2C-58A3-4D78-A192-F120C28040D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289DC-21B2-45FB-A1CA-D9E5F91C77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0087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rodfoto19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61"/>
            <a:ext cx="9144000" cy="68420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714480" y="1643050"/>
            <a:ext cx="5672600" cy="25922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«Мама, папа, я – спортивная семья»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24118"/>
            <a:ext cx="7848872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4000504"/>
            <a:ext cx="3262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Июль 2023г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09169" y="1016732"/>
            <a:ext cx="496855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Фотоотчет по ЗОЖ.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811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428604"/>
            <a:ext cx="7143800" cy="1368152"/>
          </a:xfrm>
          <a:prstGeom prst="rect">
            <a:avLst/>
          </a:prstGeom>
          <a:solidFill>
            <a:srgbClr val="F8F8F8">
              <a:alpha val="5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Содействие  формированию  здорового  образа  жизни;  укрепление внутрисемейных  связей  между  родителями  и  детьми;  укрепление дружеских отношений между семьями воспитанников.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2143116"/>
            <a:ext cx="6696744" cy="3168352"/>
          </a:xfrm>
          <a:prstGeom prst="rect">
            <a:avLst/>
          </a:prstGeom>
          <a:solidFill>
            <a:srgbClr val="F8F8F8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Образовательные задачи: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∙  Накопление и обогащение двигательного опыта детей.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∙  Совершенствовать умения играть в соревновательные игры.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Развивающие задачи: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∙  Развивать  быстроту,  ловкость,  смелость,  интерес  к  участию  в спортивных играх.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∙  Формировать  интерес  к  спорту  и  потребность  в  ежедневной двигательной деятельности.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Воспитательные задачи: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∙  Вызывать положительные эмоции при взаимодействии с педагогами, родителями, сверстниками.</a:t>
            </a:r>
          </a:p>
          <a:p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∙  Воспитывать позитивные качества характера (находчивость,  умение сопереживать,  эстетические потребности личности ребенка.</a:t>
            </a:r>
            <a:endParaRPr lang="ru-RU" sz="1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5643578"/>
            <a:ext cx="6588224" cy="720080"/>
          </a:xfrm>
          <a:prstGeom prst="rect">
            <a:avLst/>
          </a:prstGeom>
          <a:solidFill>
            <a:srgbClr val="F8F8F8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Время проведения: 3 июля 2023г. Участники дети младшей группы №7, группа №8, педагоги </a:t>
            </a:r>
            <a:r>
              <a:rPr lang="ru-RU" sz="1400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Яичкина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Е.А., Горшкова В.В., 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Абраменкова и родители групп №7 и №8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794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00298" y="714356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«Паровозик» </a:t>
            </a:r>
            <a:endParaRPr lang="ru-RU" dirty="0"/>
          </a:p>
        </p:txBody>
      </p:sp>
      <p:pic>
        <p:nvPicPr>
          <p:cNvPr id="3" name="Рисунок 2" descr="TSKN7OOOft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1857364"/>
            <a:ext cx="3682994" cy="2071684"/>
          </a:xfrm>
          <a:prstGeom prst="rect">
            <a:avLst/>
          </a:prstGeom>
        </p:spPr>
      </p:pic>
      <p:pic>
        <p:nvPicPr>
          <p:cNvPr id="4" name="Рисунок 3" descr="7caFdLl4Tg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3357562"/>
            <a:ext cx="3714776" cy="20895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204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28926" y="908720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«Один за всех и все за одного».</a:t>
            </a:r>
            <a:endParaRPr lang="ru-RU" dirty="0"/>
          </a:p>
        </p:txBody>
      </p:sp>
      <p:pic>
        <p:nvPicPr>
          <p:cNvPr id="6145" name="Picture 1" descr="C:\Users\user\Desktop\t-_cyw1ruR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000240"/>
            <a:ext cx="3600000" cy="2025000"/>
          </a:xfrm>
          <a:prstGeom prst="rect">
            <a:avLst/>
          </a:prstGeom>
          <a:noFill/>
        </p:spPr>
      </p:pic>
      <p:pic>
        <p:nvPicPr>
          <p:cNvPr id="6146" name="Picture 2" descr="C:\Users\user\Desktop\Cmpg9_x_O4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857628"/>
            <a:ext cx="3600000" cy="202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7510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87824" y="836712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«Эстафета».</a:t>
            </a:r>
            <a:endParaRPr lang="ru-RU" dirty="0"/>
          </a:p>
        </p:txBody>
      </p:sp>
      <p:pic>
        <p:nvPicPr>
          <p:cNvPr id="4" name="Рисунок 3" descr="_foQfCXi9c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3393262"/>
            <a:ext cx="4000528" cy="2250297"/>
          </a:xfrm>
          <a:prstGeom prst="rect">
            <a:avLst/>
          </a:prstGeom>
        </p:spPr>
      </p:pic>
      <p:pic>
        <p:nvPicPr>
          <p:cNvPr id="5" name="Рисунок 4" descr="LZ1lQ_LjZM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3" y="1785926"/>
            <a:ext cx="3976715" cy="22369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85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48064" y="980728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«Прыжки в длину с места».</a:t>
            </a:r>
            <a:endParaRPr lang="ru-RU" dirty="0"/>
          </a:p>
        </p:txBody>
      </p:sp>
      <p:pic>
        <p:nvPicPr>
          <p:cNvPr id="3" name="Рисунок 2" descr="yvjAezwg7g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214422"/>
            <a:ext cx="3936996" cy="2214560"/>
          </a:xfrm>
          <a:prstGeom prst="rect">
            <a:avLst/>
          </a:prstGeom>
        </p:spPr>
      </p:pic>
      <p:pic>
        <p:nvPicPr>
          <p:cNvPr id="4" name="Рисунок 3" descr="KW6yvtj3_h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3571876"/>
            <a:ext cx="4643438" cy="26119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00364" y="1071546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«Конкурс капитанов» </a:t>
            </a:r>
            <a:endParaRPr lang="ru-RU" dirty="0"/>
          </a:p>
        </p:txBody>
      </p:sp>
      <p:pic>
        <p:nvPicPr>
          <p:cNvPr id="3" name="Рисунок 2" descr="Y_VgGqEsyi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285992"/>
            <a:ext cx="3600000" cy="2025000"/>
          </a:xfrm>
          <a:prstGeom prst="rect">
            <a:avLst/>
          </a:prstGeom>
        </p:spPr>
      </p:pic>
      <p:pic>
        <p:nvPicPr>
          <p:cNvPr id="4" name="Рисунок 3" descr="e_MVMzR3_f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571876"/>
            <a:ext cx="3854002" cy="21678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15816" y="764704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«Бег сороконожки».</a:t>
            </a:r>
            <a:endParaRPr lang="ru-RU" dirty="0"/>
          </a:p>
        </p:txBody>
      </p:sp>
      <p:pic>
        <p:nvPicPr>
          <p:cNvPr id="2050" name="Picture 2" descr="https://sun9-26.userapi.com/impg/JVP470dPUE-4EmSTRV3ps9NkgQSKXo9CxFbOaA/KxuR3w9qQ0w.jpg?size=1280x720&amp;quality=95&amp;sign=c16441d2b750ed7bbba157f2482a0d34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876"/>
            <a:ext cx="4445031" cy="2500330"/>
          </a:xfrm>
          <a:prstGeom prst="rect">
            <a:avLst/>
          </a:prstGeom>
          <a:noFill/>
        </p:spPr>
      </p:pic>
      <p:pic>
        <p:nvPicPr>
          <p:cNvPr id="5" name="Рисунок 4" descr="34jDVLF8b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857364"/>
            <a:ext cx="3600000" cy="202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15816" y="764704"/>
            <a:ext cx="328614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«Не урони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1029" name="Picture 5" descr="C:\Users\user\Desktop\5EM_RT20HX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43116"/>
            <a:ext cx="3600000" cy="2025000"/>
          </a:xfrm>
          <a:prstGeom prst="rect">
            <a:avLst/>
          </a:prstGeom>
          <a:noFill/>
        </p:spPr>
      </p:pic>
      <p:pic>
        <p:nvPicPr>
          <p:cNvPr id="7" name="Рисунок 6" descr="FXOuVfQ8oa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786190"/>
            <a:ext cx="3600000" cy="202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57343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184</Words>
  <Application>Microsoft Office PowerPoint</Application>
  <PresentationFormat>Экран (4:3)</PresentationFormat>
  <Paragraphs>24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Спортивное развлечение «Мама, папа, я – спортивная семья»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1.Целевая прогулка «К перекрестку.</dc:title>
  <dc:creator>Пользователь</dc:creator>
  <cp:lastModifiedBy>Пользователь</cp:lastModifiedBy>
  <cp:revision>33</cp:revision>
  <dcterms:created xsi:type="dcterms:W3CDTF">2022-03-17T10:49:10Z</dcterms:created>
  <dcterms:modified xsi:type="dcterms:W3CDTF">2023-07-03T08:07:04Z</dcterms:modified>
</cp:coreProperties>
</file>