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26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92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17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74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9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42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80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639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89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9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07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40DAC-A365-495C-931F-3D0039467913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14111-1F4D-490D-8D5D-9056EBBFD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97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  <a:t>Фотоотчет по проведению </a:t>
            </a:r>
            <a: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  <a:t/>
            </a:r>
            <a:b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3200" b="0" i="0" smtClean="0">
                <a:solidFill>
                  <a:srgbClr val="000000"/>
                </a:solidFill>
                <a:effectLst/>
                <a:latin typeface="YS Text"/>
              </a:rPr>
              <a:t>«Месячника</a:t>
            </a:r>
            <a:r>
              <a:rPr lang="ru-RU" sz="3200">
                <a:solidFill>
                  <a:srgbClr val="000000"/>
                </a:solidFill>
                <a:latin typeface="YS Text"/>
              </a:rPr>
              <a:t> </a:t>
            </a:r>
            <a:r>
              <a:rPr lang="ru-RU" sz="3200" smtClean="0">
                <a:solidFill>
                  <a:srgbClr val="000000"/>
                </a:solidFill>
                <a:latin typeface="YS Text"/>
              </a:rPr>
              <a:t>ГО</a:t>
            </a:r>
            <a: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  <a:t>»</a:t>
            </a:r>
            <a: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  <a:t/>
            </a:r>
            <a:b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  <a:t>в МАДОУ «Детский сад №49»</a:t>
            </a:r>
            <a:b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  <a:t>Группа №5, воспитатели </a:t>
            </a:r>
            <a:r>
              <a:rPr lang="ru-RU" sz="3200" b="0" i="0" dirty="0" err="1" smtClean="0">
                <a:solidFill>
                  <a:srgbClr val="000000"/>
                </a:solidFill>
                <a:effectLst/>
                <a:latin typeface="YS Text"/>
              </a:rPr>
              <a:t>Поносова</a:t>
            </a:r>
            <a: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  <a:t> Л.Г.,</a:t>
            </a:r>
            <a:b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3200" b="0" i="0" dirty="0" err="1" smtClean="0">
                <a:solidFill>
                  <a:srgbClr val="000000"/>
                </a:solidFill>
                <a:effectLst/>
                <a:latin typeface="YS Text"/>
              </a:rPr>
              <a:t>Рыженкова</a:t>
            </a:r>
            <a: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  <a:t> Е.В.</a:t>
            </a:r>
            <a:br>
              <a:rPr lang="ru-RU" sz="32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0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Обновление центров по изучению правил безопасности,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безопасного поведения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046" y="1323703"/>
            <a:ext cx="2947590" cy="5240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557" y="1306055"/>
            <a:ext cx="2957517" cy="5257808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413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Просмотр мультипликационных фильмов «Уроки осторожности» (основы безопасности жизни для малышей), «Безопасность на дороге, в доме»,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«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YS Text"/>
              </a:rPr>
              <a:t>Смешарики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 – «Азбука безопасности»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26" y="1690688"/>
            <a:ext cx="5670974" cy="31899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009" y="3285649"/>
            <a:ext cx="5773783" cy="324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99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Дидактические игры: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«Опасные предметы», «Четвертый лишний», «Сложи машину», «Найди пожарную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машину», «Сложи картинку».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endParaRPr lang="ru-RU" sz="2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86" y="1690688"/>
            <a:ext cx="2447627" cy="435133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955" y="1690688"/>
            <a:ext cx="3744686" cy="21063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791" y="4079241"/>
            <a:ext cx="3709850" cy="20867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949" y="1690689"/>
            <a:ext cx="3835037" cy="2157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881" y="4051535"/>
            <a:ext cx="3759105" cy="211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86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Сюжетно-ролевые игры: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«Пожарные», «Спасатели», «Медицинская помощь», «Дорожное движение», «ДПС».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41" y="1393621"/>
            <a:ext cx="4277159" cy="24059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9" y="4202974"/>
            <a:ext cx="4258491" cy="2395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230" y="1465875"/>
            <a:ext cx="4148708" cy="2333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111" y="4239441"/>
            <a:ext cx="4128827" cy="2322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050" y="1968908"/>
            <a:ext cx="2059442" cy="366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78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Выставка рисунков «Служебные машины»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272597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Проведение  досуга по ОБЖ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92" y="1767840"/>
            <a:ext cx="4805138" cy="2162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92" y="4201744"/>
            <a:ext cx="4664238" cy="20989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45333"/>
            <a:ext cx="4460724" cy="20073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178205"/>
            <a:ext cx="4798423" cy="215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90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  <a:t>Оформление памяток, информационных уголков и папок-передвижек для родителей по гражданской обороне, пропагандирующих работу МЧС «Добрые советы МЧС».</a:t>
            </a:r>
            <a:br>
              <a:rPr lang="ru-RU" sz="2000" b="0" i="0" dirty="0" smtClean="0">
                <a:solidFill>
                  <a:srgbClr val="000000"/>
                </a:solidFill>
                <a:effectLst/>
                <a:latin typeface="YS Text"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81" y="2365713"/>
            <a:ext cx="4608085" cy="25920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262" y="1667009"/>
            <a:ext cx="2555830" cy="45436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374" y="1690688"/>
            <a:ext cx="2564402" cy="455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109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69</Words>
  <Application>Microsoft Office PowerPoint</Application>
  <PresentationFormat>Широкоэкранный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YS Text</vt:lpstr>
      <vt:lpstr>Тема Office</vt:lpstr>
      <vt:lpstr>Фотоотчет по проведению  «Месячника ГО» в МАДОУ «Детский сад №49» Группа №5, воспитатели Поносова Л.Г., Рыженкова Е.В. </vt:lpstr>
      <vt:lpstr>Обновление центров по изучению правил безопасности, безопасного поведения </vt:lpstr>
      <vt:lpstr>Просмотр мультипликационных фильмов «Уроки осторожности» (основы безопасности жизни для малышей), «Безопасность на дороге, в доме», «Смешарики – «Азбука безопасности» </vt:lpstr>
      <vt:lpstr>Дидактические игры: «Опасные предметы», «Четвертый лишний», «Сложи машину», «Найди пожарную машину», «Сложи картинку». </vt:lpstr>
      <vt:lpstr>Сюжетно-ролевые игры: «Пожарные», «Спасатели», «Медицинская помощь», «Дорожное движение», «ДПС». </vt:lpstr>
      <vt:lpstr>Выставка рисунков «Служебные машины»</vt:lpstr>
      <vt:lpstr>Проведение  досуга по ОБЖ</vt:lpstr>
      <vt:lpstr>Оформление памяток, информационных уголков и папок-передвижек для родителей по гражданской обороне, пропагандирующих работу МЧС «Добрые советы МЧС».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по проведению «Месячника безопасности детей» в МАДОУ «Детский сад №49» Группа №5, воспитатели Поносова Л.Г., Рыженкова Е.В. </dc:title>
  <dc:creator>Admin</dc:creator>
  <cp:lastModifiedBy>Admin</cp:lastModifiedBy>
  <cp:revision>5</cp:revision>
  <dcterms:created xsi:type="dcterms:W3CDTF">2021-10-18T16:19:36Z</dcterms:created>
  <dcterms:modified xsi:type="dcterms:W3CDTF">2021-10-18T16:55:18Z</dcterms:modified>
</cp:coreProperties>
</file>