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0DAC-A365-495C-931F-3D0039467913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111-1F4D-490D-8D5D-9056EBBFD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6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0DAC-A365-495C-931F-3D0039467913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111-1F4D-490D-8D5D-9056EBBFD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2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0DAC-A365-495C-931F-3D0039467913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111-1F4D-490D-8D5D-9056EBBFD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7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0DAC-A365-495C-931F-3D0039467913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111-1F4D-490D-8D5D-9056EBBFD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7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0DAC-A365-495C-931F-3D0039467913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111-1F4D-490D-8D5D-9056EBBFD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9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0DAC-A365-495C-931F-3D0039467913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111-1F4D-490D-8D5D-9056EBBFD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2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0DAC-A365-495C-931F-3D0039467913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111-1F4D-490D-8D5D-9056EBBFD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8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0DAC-A365-495C-931F-3D0039467913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111-1F4D-490D-8D5D-9056EBBFD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3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0DAC-A365-495C-931F-3D0039467913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111-1F4D-490D-8D5D-9056EBBFD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9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0DAC-A365-495C-931F-3D0039467913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111-1F4D-490D-8D5D-9056EBBFD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9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0DAC-A365-495C-931F-3D0039467913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4111-1F4D-490D-8D5D-9056EBBFD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7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40DAC-A365-495C-931F-3D0039467913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14111-1F4D-490D-8D5D-9056EBBFD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7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YS Text"/>
              </a:rPr>
              <a:t>Фотоотчет по проведению 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YS Text"/>
              </a:rPr>
              <a:t/>
            </a:r>
            <a:br>
              <a:rPr lang="ru-RU" sz="3200" b="0" i="0" dirty="0" smtClean="0">
                <a:solidFill>
                  <a:srgbClr val="000000"/>
                </a:solidFill>
                <a:effectLst/>
                <a:latin typeface="YS Text"/>
              </a:rPr>
            </a:br>
            <a:r>
              <a:rPr lang="ru-RU" sz="3200" b="0" i="0" smtClean="0">
                <a:solidFill>
                  <a:srgbClr val="000000"/>
                </a:solidFill>
                <a:effectLst/>
                <a:latin typeface="YS Text"/>
              </a:rPr>
              <a:t>«Месячника</a:t>
            </a:r>
            <a:r>
              <a:rPr lang="ru-RU" sz="320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3200" smtClean="0">
                <a:solidFill>
                  <a:srgbClr val="000000"/>
                </a:solidFill>
                <a:latin typeface="YS Text"/>
              </a:rPr>
              <a:t>ГО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YS Text"/>
              </a:rPr>
              <a:t>»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YS Text"/>
              </a:rPr>
              <a:t/>
            </a:r>
            <a:br>
              <a:rPr lang="ru-RU" sz="3200" b="0" i="0" dirty="0" smtClean="0">
                <a:solidFill>
                  <a:srgbClr val="000000"/>
                </a:solidFill>
                <a:effectLst/>
                <a:latin typeface="YS Text"/>
              </a:rPr>
            </a:br>
            <a:r>
              <a:rPr lang="ru-RU" sz="3200" b="0" i="0" dirty="0" smtClean="0">
                <a:solidFill>
                  <a:srgbClr val="000000"/>
                </a:solidFill>
                <a:effectLst/>
                <a:latin typeface="YS Text"/>
              </a:rPr>
              <a:t>в МАДОУ «Детский сад №49»</a:t>
            </a:r>
            <a:br>
              <a:rPr lang="ru-RU" sz="3200" b="0" i="0" dirty="0" smtClean="0">
                <a:solidFill>
                  <a:srgbClr val="000000"/>
                </a:solidFill>
                <a:effectLst/>
                <a:latin typeface="YS Text"/>
              </a:rPr>
            </a:br>
            <a:r>
              <a:rPr lang="ru-RU" sz="3200" b="0" i="0" dirty="0" smtClean="0">
                <a:solidFill>
                  <a:srgbClr val="000000"/>
                </a:solidFill>
                <a:effectLst/>
                <a:latin typeface="YS Text"/>
              </a:rPr>
              <a:t>Группа №5, воспитатели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YS Text"/>
              </a:rPr>
              <a:t>Поносова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YS Text"/>
              </a:rPr>
              <a:t> Л.Г.,</a:t>
            </a:r>
            <a:br>
              <a:rPr lang="ru-RU" sz="3200" b="0" i="0" dirty="0" smtClean="0">
                <a:solidFill>
                  <a:srgbClr val="000000"/>
                </a:solidFill>
                <a:effectLst/>
                <a:latin typeface="YS Text"/>
              </a:rPr>
            </a:b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YS Text"/>
              </a:rPr>
              <a:t>Рыженкова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YS Text"/>
              </a:rPr>
              <a:t> Е.В.</a:t>
            </a:r>
            <a:br>
              <a:rPr lang="ru-RU" sz="3200" b="0" i="0" dirty="0" smtClean="0">
                <a:solidFill>
                  <a:srgbClr val="000000"/>
                </a:solidFill>
                <a:effectLst/>
                <a:latin typeface="YS Text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0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  <a:t>Обновление центров по изучению правил безопасности,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  <a:t>безопасного поведения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46" y="1323703"/>
            <a:ext cx="2947590" cy="5240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57" y="1306055"/>
            <a:ext cx="2957517" cy="5257808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41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  <a:t>Просмотр мультипликационных фильмов «Уроки осторожности» (основы безопасности жизни для малышей), «Безопасность на дороге, в доме»,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  <a:t>«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YS Text"/>
              </a:rPr>
              <a:t>Смешарики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  <a:t> – «Азбука безопасности»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6" y="1690688"/>
            <a:ext cx="5670974" cy="31899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09" y="3285649"/>
            <a:ext cx="5773783" cy="32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9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  <a:t>Дидактические игры: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  <a:t>«Опасные предметы», «Четвертый лишний», «Сложи машину», «Найди пожарную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  <a:t>машину», «Сложи картинку».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</a:b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6" y="1690688"/>
            <a:ext cx="2447627" cy="43513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5" y="1690688"/>
            <a:ext cx="3744686" cy="21063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91" y="4079241"/>
            <a:ext cx="3709850" cy="20867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49" y="1690689"/>
            <a:ext cx="3835037" cy="2157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81" y="4051535"/>
            <a:ext cx="3759105" cy="21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8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  <a:t>Сюжетно-ролевые игры: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  <a:t>«Пожарные», «Спасатели», «Медицинская помощь», «Дорожное движение», «ДПС».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1" y="1393621"/>
            <a:ext cx="4277159" cy="24059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4202974"/>
            <a:ext cx="4258491" cy="2395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30" y="1465875"/>
            <a:ext cx="4148708" cy="2333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11" y="4239441"/>
            <a:ext cx="4128827" cy="2322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050" y="1968908"/>
            <a:ext cx="2059442" cy="366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7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  <a:t>Выставка рисунков «Служебные машины»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27259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  <a:t>Проведение  досуга по ОБЖ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92" y="1767840"/>
            <a:ext cx="4805138" cy="2162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2" y="4201744"/>
            <a:ext cx="4664238" cy="2098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5333"/>
            <a:ext cx="4460724" cy="2007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78205"/>
            <a:ext cx="4798423" cy="215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9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  <a:t>Оформление памяток, информационных уголков и папок-передвижек для родителей по гражданской обороне, пропагандирующих работу МЧС «Добрые советы МЧС».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YS Text"/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1" y="2365713"/>
            <a:ext cx="4608085" cy="25920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62" y="1667009"/>
            <a:ext cx="2555830" cy="45436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74" y="1690688"/>
            <a:ext cx="2564402" cy="45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10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69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YS Text</vt:lpstr>
      <vt:lpstr>Тема Office</vt:lpstr>
      <vt:lpstr>Фотоотчет по проведению  «Месячника ГО» в МАДОУ «Детский сад №49» Группа №5, воспитатели Поносова Л.Г., Рыженкова Е.В. </vt:lpstr>
      <vt:lpstr>Обновление центров по изучению правил безопасности, безопасного поведения </vt:lpstr>
      <vt:lpstr>Просмотр мультипликационных фильмов «Уроки осторожности» (основы безопасности жизни для малышей), «Безопасность на дороге, в доме», «Смешарики – «Азбука безопасности» </vt:lpstr>
      <vt:lpstr>Дидактические игры: «Опасные предметы», «Четвертый лишний», «Сложи машину», «Найди пожарную машину», «Сложи картинку». </vt:lpstr>
      <vt:lpstr>Сюжетно-ролевые игры: «Пожарные», «Спасатели», «Медицинская помощь», «Дорожное движение», «ДПС». </vt:lpstr>
      <vt:lpstr>Выставка рисунков «Служебные машины»</vt:lpstr>
      <vt:lpstr>Проведение  досуга по ОБЖ</vt:lpstr>
      <vt:lpstr>Оформление памяток, информационных уголков и папок-передвижек для родителей по гражданской обороне, пропагандирующих работу МЧС «Добрые советы МЧС».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по проведению «Месячника безопасности детей» в МАДОУ «Детский сад №49» Группа №5, воспитатели Поносова Л.Г., Рыженкова Е.В. </dc:title>
  <dc:creator>Admin</dc:creator>
  <cp:lastModifiedBy>Admin</cp:lastModifiedBy>
  <cp:revision>5</cp:revision>
  <dcterms:created xsi:type="dcterms:W3CDTF">2021-10-18T16:19:36Z</dcterms:created>
  <dcterms:modified xsi:type="dcterms:W3CDTF">2021-10-18T16:55:18Z</dcterms:modified>
</cp:coreProperties>
</file>