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5" r:id="rId4"/>
    <p:sldId id="266" r:id="rId5"/>
    <p:sldId id="267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Отчет мероприятий </a:t>
            </a:r>
            <a:r>
              <a:rPr lang="ru-RU" b="1" i="1" dirty="0"/>
              <a:t>по проведению Месячника гражданской защиты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" y="1633325"/>
            <a:ext cx="9085910" cy="4923757"/>
          </a:xfrm>
        </p:spPr>
      </p:pic>
      <p:sp>
        <p:nvSpPr>
          <p:cNvPr id="5" name="TextBox 4"/>
          <p:cNvSpPr txBox="1"/>
          <p:nvPr/>
        </p:nvSpPr>
        <p:spPr>
          <a:xfrm>
            <a:off x="2627784" y="1340768"/>
            <a:ext cx="396044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8</a:t>
            </a:r>
            <a:r>
              <a:rPr lang="ru-RU" b="1" i="1" dirty="0" smtClean="0"/>
              <a:t> группа</a:t>
            </a:r>
          </a:p>
          <a:p>
            <a:pPr algn="ctr"/>
            <a:r>
              <a:rPr lang="ru-RU" b="1" i="1" dirty="0" smtClean="0"/>
              <a:t> 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6169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Мультфильмы не только интересно, но и полезно!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5307013" cy="29851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736304" cy="48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не только сами правила изучаем, но и родителе мы привлекаем!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036683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592065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8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ПДД мы изучаем, правила мы знаем!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521"/>
            <a:ext cx="8229600" cy="3703320"/>
          </a:xfrm>
        </p:spPr>
      </p:pic>
    </p:spTree>
    <p:extLst>
      <p:ext uri="{BB962C8B-B14F-4D97-AF65-F5344CB8AC3E}">
        <p14:creationId xmlns:p14="http://schemas.microsoft.com/office/powerpoint/2010/main" val="312318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играя!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1740"/>
            <a:ext cx="5040560" cy="22682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1088"/>
            <a:ext cx="5112568" cy="23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Предметы, есть разные, есть они опасные!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995120" cy="3433703"/>
          </a:xfrm>
        </p:spPr>
      </p:pic>
    </p:spTree>
    <p:extLst>
      <p:ext uri="{BB962C8B-B14F-4D97-AF65-F5344CB8AC3E}">
        <p14:creationId xmlns:p14="http://schemas.microsoft.com/office/powerpoint/2010/main" val="173437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 правилами дорожными, будьте осторожнее!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272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66602"/>
            <a:ext cx="7344816" cy="54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6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Службы разные нужны, службы разные важны!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75640"/>
            <a:ext cx="3888432" cy="518457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75656"/>
            <a:ext cx="8172400" cy="53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23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</TotalTime>
  <Words>68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Отчет мероприятий по проведению Месячника гражданской защиты</vt:lpstr>
      <vt:lpstr>Мультфильмы не только интересно, но и полезно!</vt:lpstr>
      <vt:lpstr>Мы не только сами правила изучаем, но и родителе мы привлекаем!</vt:lpstr>
      <vt:lpstr>ПДД мы изучаем, правила мы знаем!</vt:lpstr>
      <vt:lpstr>Учимся играя!</vt:lpstr>
      <vt:lpstr>Предметы, есть разные, есть они опасные!</vt:lpstr>
      <vt:lpstr>С правилами дорожными, будьте осторожнее!</vt:lpstr>
      <vt:lpstr>Службы разные нужны, службы разные важны!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Отчет мероприятий по проведению Месячника гражданской защиты</dc:title>
  <dc:creator>макс</dc:creator>
  <cp:lastModifiedBy>Макс</cp:lastModifiedBy>
  <cp:revision>7</cp:revision>
  <dcterms:created xsi:type="dcterms:W3CDTF">2018-09-24T16:55:48Z</dcterms:created>
  <dcterms:modified xsi:type="dcterms:W3CDTF">2021-10-19T11:45:23Z</dcterms:modified>
</cp:coreProperties>
</file>