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4" r:id="rId2"/>
    <p:sldId id="257" r:id="rId3"/>
    <p:sldId id="256" r:id="rId4"/>
    <p:sldId id="258" r:id="rId5"/>
    <p:sldId id="271" r:id="rId6"/>
    <p:sldId id="265" r:id="rId7"/>
    <p:sldId id="266" r:id="rId8"/>
    <p:sldId id="267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1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5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9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74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1423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09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1678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03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310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3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01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19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6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12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0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5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4B3EC2-006C-46CD-90D3-5B85BA07EDF3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368357-7978-4A8F-A996-EB985A11A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89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-3931" y="33388"/>
            <a:ext cx="9144000" cy="19514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46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 49»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0238" y="2083650"/>
            <a:ext cx="7924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спортивно-музыкального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развлечения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7116" y="6488668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Березники 2022 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435996" y="2847296"/>
            <a:ext cx="6674868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b="1" kern="10" spc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«Веселая прогулка»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0159" y="5555016"/>
            <a:ext cx="3374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Андронова Ольга Алексеевна</a:t>
            </a:r>
          </a:p>
          <a:p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Нина Ивановна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Татьяна Викторовна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5550" y="3816067"/>
            <a:ext cx="191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2-3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90159" y="5031796"/>
            <a:ext cx="3374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в рамках реализации проекта «Первые шаги к значку ГТО»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0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0B3A94-731B-497B-A611-BAAE76851F06}"/>
              </a:ext>
            </a:extLst>
          </p:cNvPr>
          <p:cNvSpPr txBox="1"/>
          <p:nvPr/>
        </p:nvSpPr>
        <p:spPr>
          <a:xfrm>
            <a:off x="967838" y="4875422"/>
            <a:ext cx="2594759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«Перетяни канат»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D33A58-5806-4C04-B34F-48D06591F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75117" cy="320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C1FA69-3EE9-42C2-B005-EDD2E88DB1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116" y="3206338"/>
            <a:ext cx="4868883" cy="365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6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B840A9-65EB-4770-99AA-9EC3AE3BF79E}"/>
              </a:ext>
            </a:extLst>
          </p:cNvPr>
          <p:cNvSpPr txBox="1"/>
          <p:nvPr/>
        </p:nvSpPr>
        <p:spPr>
          <a:xfrm>
            <a:off x="1000495" y="4542913"/>
            <a:ext cx="2989614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Дыхательное упражнение «Надуй пузырь»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BBCEDE-46DB-4571-812A-D90C48B605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CB21AA-39DB-41AD-A856-F61FF0633F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648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A38388-008B-49E3-BB16-264964D1DE8F}"/>
              </a:ext>
            </a:extLst>
          </p:cNvPr>
          <p:cNvSpPr txBox="1"/>
          <p:nvPr/>
        </p:nvSpPr>
        <p:spPr>
          <a:xfrm>
            <a:off x="1436915" y="1490111"/>
            <a:ext cx="6875812" cy="217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самостоятельности и инициативности в действиях.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основные виды движений.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Развивать внимание и ловкость.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Создавать эмоциональный и положительный настрой.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37A663-08AC-4BD5-BD5A-473CBBC72BFD}"/>
              </a:ext>
            </a:extLst>
          </p:cNvPr>
          <p:cNvSpPr txBox="1"/>
          <p:nvPr/>
        </p:nvSpPr>
        <p:spPr>
          <a:xfrm>
            <a:off x="896587" y="4569469"/>
            <a:ext cx="2844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«Весело шагаем и бегаем»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997D6F-96D6-4B90-B396-1EAD701B2A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19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EE8F48-E823-434B-921D-0A66ADEBC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411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0F1274-3EAF-4E64-BF2F-5FF93495604C}"/>
              </a:ext>
            </a:extLst>
          </p:cNvPr>
          <p:cNvSpPr txBox="1"/>
          <p:nvPr/>
        </p:nvSpPr>
        <p:spPr>
          <a:xfrm>
            <a:off x="1053935" y="5143498"/>
            <a:ext cx="2464130" cy="10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«Вправо – влево наклонись»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790687-B1A1-4A73-8247-4375BD37F2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06C6C-0285-4640-A2A0-7E5EBE8CDA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960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72FB93-13A2-43C7-BC4A-8F6C065A3F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A803C4-5E74-421C-BCF8-953456EEBD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3DC44-E515-4555-9CA4-B8C3ECE7BA9D}"/>
              </a:ext>
            </a:extLst>
          </p:cNvPr>
          <p:cNvSpPr txBox="1"/>
          <p:nvPr/>
        </p:nvSpPr>
        <p:spPr>
          <a:xfrm>
            <a:off x="777834" y="4305407"/>
            <a:ext cx="2452254" cy="10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Подвижная игра «Мишка, мишка, хватит спать»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3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A96EB7-37E5-48F9-A97F-78025C758BF8}"/>
              </a:ext>
            </a:extLst>
          </p:cNvPr>
          <p:cNvSpPr txBox="1"/>
          <p:nvPr/>
        </p:nvSpPr>
        <p:spPr>
          <a:xfrm>
            <a:off x="1098467" y="4673542"/>
            <a:ext cx="2476005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«Мишки косолапые»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DF96F4-E6C7-4DF7-833F-7EE0DFE19B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678320-5920-4479-B782-7B71B8AF9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909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A0195D-F812-41BA-97F6-BEC06693AE4E}"/>
              </a:ext>
            </a:extLst>
          </p:cNvPr>
          <p:cNvSpPr txBox="1"/>
          <p:nvPr/>
        </p:nvSpPr>
        <p:spPr>
          <a:xfrm>
            <a:off x="1134092" y="5011104"/>
            <a:ext cx="2974769" cy="10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«По дорожке пройди и не упади»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08ADF8-02A7-43DD-9364-8290BCD83F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96" y="3550722"/>
            <a:ext cx="4409704" cy="330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F40D5C-F773-4B6E-902D-35C1732C69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34296" cy="3550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936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F0A7B8-360D-434A-9514-BDE9B37311AB}"/>
              </a:ext>
            </a:extLst>
          </p:cNvPr>
          <p:cNvSpPr txBox="1"/>
          <p:nvPr/>
        </p:nvSpPr>
        <p:spPr>
          <a:xfrm>
            <a:off x="1288473" y="4911048"/>
            <a:ext cx="2630384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«Пройди в обруч»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2B856-71AB-4590-90BF-FB5B4D38C5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348149-8CD0-48DA-B825-7F663DB05F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81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F9B19E-C9AA-484A-9F0B-CC8260E1DF42}"/>
              </a:ext>
            </a:extLst>
          </p:cNvPr>
          <p:cNvSpPr txBox="1"/>
          <p:nvPr/>
        </p:nvSpPr>
        <p:spPr>
          <a:xfrm>
            <a:off x="1439883" y="4629609"/>
            <a:ext cx="2585852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«Проскачи по кочкам»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A6B27-585C-4076-AE39-20676031A7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38B543-1A42-4CB7-B652-CB4806C83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116067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87</TotalTime>
  <Words>148</Words>
  <Application>Microsoft Office PowerPoint</Application>
  <PresentationFormat>Экран (4:3)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Nina</dc:creator>
  <cp:lastModifiedBy>Nina</cp:lastModifiedBy>
  <cp:revision>26</cp:revision>
  <dcterms:created xsi:type="dcterms:W3CDTF">2022-03-22T02:28:34Z</dcterms:created>
  <dcterms:modified xsi:type="dcterms:W3CDTF">2022-03-22T03:56:54Z</dcterms:modified>
</cp:coreProperties>
</file>