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: «Мероприятия по </a:t>
            </a:r>
            <a:r>
              <a:rPr lang="ru-RU" dirty="0" smtClean="0"/>
              <a:t>Дню </a:t>
            </a:r>
            <a:r>
              <a:rPr lang="ru-RU" dirty="0" smtClean="0"/>
              <a:t>воссоединения </a:t>
            </a:r>
            <a:r>
              <a:rPr lang="ru-RU" dirty="0" smtClean="0"/>
              <a:t>России и </a:t>
            </a:r>
            <a:r>
              <a:rPr lang="ru-RU" dirty="0" smtClean="0"/>
              <a:t>Крыма»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99938"/>
            <a:ext cx="3500462" cy="224370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 группы №7</a:t>
            </a:r>
          </a:p>
          <a:p>
            <a:r>
              <a:rPr lang="ru-RU" dirty="0" smtClean="0"/>
              <a:t>Топал Надежда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«Окна мира»</a:t>
            </a:r>
            <a:endParaRPr lang="ru-RU" dirty="0"/>
          </a:p>
        </p:txBody>
      </p:sp>
      <p:pic>
        <p:nvPicPr>
          <p:cNvPr id="1026" name="Picture 2" descr="C:\Users\123\Desktop\erz5WScvUX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33650"/>
            <a:ext cx="5765800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детских рисунков на тему «Крым и Россия вместе»</a:t>
            </a:r>
            <a:endParaRPr lang="ru-RU" dirty="0"/>
          </a:p>
        </p:txBody>
      </p:sp>
      <p:pic>
        <p:nvPicPr>
          <p:cNvPr id="2050" name="Picture 2" descr="C:\Users\123\Desktop\8BOCrn-wL5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765800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cKphwWbzr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11047"/>
            <a:ext cx="6669114" cy="6446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Коллективная работа старшей группы «Крым-Родина-Россия»</a:t>
            </a:r>
            <a:endParaRPr lang="ru-RU" dirty="0"/>
          </a:p>
        </p:txBody>
      </p:sp>
      <p:pic>
        <p:nvPicPr>
          <p:cNvPr id="4098" name="Picture 2" descr="C:\Users\123\Desktop\pFziC_Mmt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4357718" cy="37688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</TotalTime>
  <Words>44</Words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Презентация на тему : «Мероприятия по Дню воссоединения России и Крыма»</vt:lpstr>
      <vt:lpstr>Акция «Окна мира»</vt:lpstr>
      <vt:lpstr>Выставка детских рисунков на тему «Крым и Россия вместе»</vt:lpstr>
      <vt:lpstr>Слайд 4</vt:lpstr>
      <vt:lpstr>Коллективная работа старшей группы «Крым-Родина-Россия»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«мероприятия по Дню воссоединения России и Крыма»</dc:title>
  <dc:creator>123</dc:creator>
  <cp:lastModifiedBy>123</cp:lastModifiedBy>
  <cp:revision>2</cp:revision>
  <dcterms:created xsi:type="dcterms:W3CDTF">2022-03-18T04:16:16Z</dcterms:created>
  <dcterms:modified xsi:type="dcterms:W3CDTF">2022-03-18T04:28:40Z</dcterms:modified>
</cp:coreProperties>
</file>