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301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0825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99592" y="58751"/>
            <a:ext cx="7848872" cy="345913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«Детский сад №49»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4437112"/>
            <a:ext cx="326278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Август 2023г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814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4260" y="-40695"/>
            <a:ext cx="9252520" cy="6939390"/>
          </a:xfrm>
        </p:spPr>
      </p:pic>
      <p:sp>
        <p:nvSpPr>
          <p:cNvPr id="5" name="Прямоугольник 4"/>
          <p:cNvSpPr/>
          <p:nvPr/>
        </p:nvSpPr>
        <p:spPr>
          <a:xfrm rot="21173280">
            <a:off x="689259" y="1051949"/>
            <a:ext cx="714442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Знакомство с русским фольклором, жанром «Сказка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 народным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наследием родного края.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формировать у детей духовно-нравственные понятия: добро-зло, послушание-непослушание и т.д.;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развивать познавательную активность и интерес к детской художественной литературе;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воспитывать свободную, творческую личность, осознающую свои корни, национальные истоки.</a:t>
            </a:r>
          </a:p>
        </p:txBody>
      </p:sp>
      <p:sp>
        <p:nvSpPr>
          <p:cNvPr id="7" name="Прямоугольник 6"/>
          <p:cNvSpPr/>
          <p:nvPr/>
        </p:nvSpPr>
        <p:spPr>
          <a:xfrm rot="21162235">
            <a:off x="1115616" y="4204467"/>
            <a:ext cx="658822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Участники дети группы: №7, №8, №9, педагоги  -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Яичкина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Е.А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Поносова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Л.Г., Федорова М.В., Созонова Т.И., Абраменкова А.В.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281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8520" y="-14423"/>
            <a:ext cx="9378889" cy="703416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21136" y="22852"/>
            <a:ext cx="627582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Дидактическая игра</a:t>
            </a:r>
          </a:p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«Найди сказочного героя»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066295">
            <a:off x="507381" y="1692396"/>
            <a:ext cx="3751008" cy="2669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878510">
            <a:off x="4560474" y="1550022"/>
            <a:ext cx="3491128" cy="2723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29370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252520" cy="693939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75712" y="22852"/>
            <a:ext cx="516667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Выставка работ:</a:t>
            </a:r>
          </a:p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«В сказочной стране»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787" r="23690"/>
          <a:stretch/>
        </p:blipFill>
        <p:spPr>
          <a:xfrm rot="20991578">
            <a:off x="682197" y="1636672"/>
            <a:ext cx="3787029" cy="3582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865671">
            <a:off x="5009677" y="1186485"/>
            <a:ext cx="2177384" cy="3864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85763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37" y="0"/>
            <a:ext cx="9252520" cy="693939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17767" y="22852"/>
            <a:ext cx="468256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Рисование:</a:t>
            </a:r>
          </a:p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«Любимые сказки»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001181">
            <a:off x="537175" y="1470202"/>
            <a:ext cx="3551872" cy="2000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168516">
            <a:off x="856266" y="3578434"/>
            <a:ext cx="3569556" cy="2007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852287">
            <a:off x="5227454" y="1302459"/>
            <a:ext cx="2043272" cy="3628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4395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6621" y="0"/>
            <a:ext cx="9252520" cy="693939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19848" y="22852"/>
            <a:ext cx="587840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Театральная постановка:</a:t>
            </a:r>
          </a:p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«Теремок»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134323">
            <a:off x="456383" y="1804678"/>
            <a:ext cx="3684954" cy="2763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039981">
            <a:off x="4411408" y="1705348"/>
            <a:ext cx="3791214" cy="2843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5928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8520" y="-44957"/>
            <a:ext cx="9252520" cy="693939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62416" y="22852"/>
            <a:ext cx="766834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Мы играли и сказки читали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865266">
            <a:off x="873455" y="3457533"/>
            <a:ext cx="3933245" cy="2212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61860">
            <a:off x="428850" y="1088725"/>
            <a:ext cx="4093617" cy="2302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-7792" b="24277"/>
          <a:stretch/>
        </p:blipFill>
        <p:spPr>
          <a:xfrm rot="21096067">
            <a:off x="4824949" y="553879"/>
            <a:ext cx="2827564" cy="4414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7666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111" y="-57861"/>
            <a:ext cx="9252520" cy="693939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62416" y="22852"/>
            <a:ext cx="766834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Итоговое </a:t>
            </a:r>
            <a:r>
              <a:rPr lang="ru-RU" sz="40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мероприятие </a:t>
            </a:r>
          </a:p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вечер сказок: «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Помогите волку»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40509">
            <a:off x="1835696" y="1346291"/>
            <a:ext cx="5002457" cy="3751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64741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46164"/>
            <a:ext cx="9252520" cy="69393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25865">
            <a:off x="1482670" y="791326"/>
            <a:ext cx="5904656" cy="4428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4002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140</Words>
  <Application>Microsoft Office PowerPoint</Application>
  <PresentationFormat>Экран (4:3)</PresentationFormat>
  <Paragraphs>19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MDOU 62</cp:lastModifiedBy>
  <cp:revision>6</cp:revision>
  <dcterms:created xsi:type="dcterms:W3CDTF">2023-08-05T04:20:56Z</dcterms:created>
  <dcterms:modified xsi:type="dcterms:W3CDTF">2023-08-21T07:48:31Z</dcterms:modified>
</cp:coreProperties>
</file>