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25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8751"/>
            <a:ext cx="7848872" cy="345913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437112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2023г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1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260" y="-40695"/>
            <a:ext cx="9252520" cy="6939390"/>
          </a:xfrm>
        </p:spPr>
      </p:pic>
      <p:sp>
        <p:nvSpPr>
          <p:cNvPr id="5" name="Прямоугольник 4"/>
          <p:cNvSpPr/>
          <p:nvPr/>
        </p:nvSpPr>
        <p:spPr>
          <a:xfrm rot="21173280">
            <a:off x="689259" y="1051949"/>
            <a:ext cx="7144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с русским фольклором, жанром «Сказка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народным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наследием родного края.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формировать у детей духовно-нравственные понятия: добро-зло, послушание-непослушание и т.д.;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познавательную активность и интерес к детской художественной литературе;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воспитывать свободную, творческую личность, осознающую свои корни, национальные истоки.</a:t>
            </a:r>
          </a:p>
        </p:txBody>
      </p:sp>
      <p:sp>
        <p:nvSpPr>
          <p:cNvPr id="7" name="Прямоугольник 6"/>
          <p:cNvSpPr/>
          <p:nvPr/>
        </p:nvSpPr>
        <p:spPr>
          <a:xfrm rot="21162235">
            <a:off x="1115616" y="4204467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дети группы: №7, №8, №9, педагоги  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Л.Г., Федорова М.В., Созонова Т.И., Абраменкова А.В.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14423"/>
            <a:ext cx="9378889" cy="70341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1136" y="22852"/>
            <a:ext cx="62758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«Найди сказочного героя»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6295">
            <a:off x="507381" y="1692396"/>
            <a:ext cx="3751008" cy="266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8510">
            <a:off x="4560474" y="1550022"/>
            <a:ext cx="3491128" cy="272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937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5712" y="22852"/>
            <a:ext cx="5166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работ: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сказочной стране»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7" r="23690"/>
          <a:stretch/>
        </p:blipFill>
        <p:spPr>
          <a:xfrm rot="20991578">
            <a:off x="682197" y="1636672"/>
            <a:ext cx="3787029" cy="358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65671">
            <a:off x="5009677" y="1186485"/>
            <a:ext cx="2177384" cy="386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76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" y="0"/>
            <a:ext cx="9252520" cy="6939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17767" y="22852"/>
            <a:ext cx="4682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Рисование: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«Любимые сказки»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1181">
            <a:off x="537175" y="1470202"/>
            <a:ext cx="3551872" cy="200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68516">
            <a:off x="856266" y="3578434"/>
            <a:ext cx="3569556" cy="200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2287">
            <a:off x="5227454" y="1302459"/>
            <a:ext cx="2043272" cy="36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39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621" y="0"/>
            <a:ext cx="9252520" cy="6939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9848" y="22852"/>
            <a:ext cx="58784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Театральная постановка: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«Теремок»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4323">
            <a:off x="456383" y="1804678"/>
            <a:ext cx="3684954" cy="276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9981">
            <a:off x="4411408" y="1705348"/>
            <a:ext cx="3791214" cy="28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92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44957"/>
            <a:ext cx="9252520" cy="69393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2416" y="22852"/>
            <a:ext cx="7668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играли и сказки читали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65266">
            <a:off x="873455" y="3457533"/>
            <a:ext cx="3933245" cy="221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1860">
            <a:off x="428850" y="1088725"/>
            <a:ext cx="4093617" cy="230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7792" b="24277"/>
          <a:stretch/>
        </p:blipFill>
        <p:spPr>
          <a:xfrm rot="21096067">
            <a:off x="4824949" y="553879"/>
            <a:ext cx="2827564" cy="441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66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11" y="-57861"/>
            <a:ext cx="9252520" cy="6939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2416" y="22852"/>
            <a:ext cx="76683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Итоговое </a:t>
            </a: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 сказок: «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Помогите волку»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0509">
            <a:off x="1835696" y="1346291"/>
            <a:ext cx="5002457" cy="375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74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6164"/>
            <a:ext cx="9252520" cy="6939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25865">
            <a:off x="1482670" y="791326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00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MDOU 62</cp:lastModifiedBy>
  <cp:revision>6</cp:revision>
  <dcterms:created xsi:type="dcterms:W3CDTF">2023-08-05T04:20:56Z</dcterms:created>
  <dcterms:modified xsi:type="dcterms:W3CDTF">2023-08-21T07:48:31Z</dcterms:modified>
</cp:coreProperties>
</file>