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972A-2BA5-4799-BD5E-0705F5722A6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FF06-26F6-470D-807E-4D5399DB0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972A-2BA5-4799-BD5E-0705F5722A6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FF06-26F6-470D-807E-4D5399DB0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972A-2BA5-4799-BD5E-0705F5722A6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FF06-26F6-470D-807E-4D5399DB0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972A-2BA5-4799-BD5E-0705F5722A6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FF06-26F6-470D-807E-4D5399DB0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972A-2BA5-4799-BD5E-0705F5722A6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FF06-26F6-470D-807E-4D5399DB0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972A-2BA5-4799-BD5E-0705F5722A6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FF06-26F6-470D-807E-4D5399DB0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972A-2BA5-4799-BD5E-0705F5722A6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FF06-26F6-470D-807E-4D5399DB0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972A-2BA5-4799-BD5E-0705F5722A6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FF06-26F6-470D-807E-4D5399DB0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972A-2BA5-4799-BD5E-0705F5722A6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FF06-26F6-470D-807E-4D5399DB0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972A-2BA5-4799-BD5E-0705F5722A6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FF06-26F6-470D-807E-4D5399DB0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972A-2BA5-4799-BD5E-0705F5722A6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FF06-26F6-470D-807E-4D5399DB0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7972A-2BA5-4799-BD5E-0705F5722A61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FFF06-26F6-470D-807E-4D5399DB00B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МАДОУ «Детский сад №49»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Коллективная работа  воспитанников группы №12</a:t>
            </a:r>
            <a:br>
              <a:rPr lang="ru-RU" dirty="0" smtClean="0"/>
            </a:br>
            <a:r>
              <a:rPr lang="ru-RU" dirty="0" smtClean="0"/>
              <a:t>«Крым и Россия вместе»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Март 2022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RieP0dL2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52691"/>
            <a:ext cx="5544615" cy="666835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15416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dirty="0" smtClean="0"/>
              <a:t>Работа проводилась в рамках выставки рисунков «Крым и Россия вместе»</a:t>
            </a:r>
          </a:p>
          <a:p>
            <a:r>
              <a:rPr lang="ru-RU" dirty="0" smtClean="0"/>
              <a:t>Участники: </a:t>
            </a:r>
            <a:r>
              <a:rPr lang="ru-RU" dirty="0" err="1" smtClean="0"/>
              <a:t>Муллаянов</a:t>
            </a:r>
            <a:r>
              <a:rPr lang="ru-RU" dirty="0" smtClean="0"/>
              <a:t> </a:t>
            </a:r>
            <a:r>
              <a:rPr lang="ru-RU" dirty="0" err="1" smtClean="0"/>
              <a:t>Дамир</a:t>
            </a:r>
            <a:r>
              <a:rPr lang="ru-RU" dirty="0" smtClean="0"/>
              <a:t>, Созонов Кирилл, </a:t>
            </a:r>
            <a:r>
              <a:rPr lang="ru-RU" dirty="0" err="1" smtClean="0"/>
              <a:t>Пустынникова</a:t>
            </a:r>
            <a:r>
              <a:rPr lang="ru-RU" dirty="0" smtClean="0"/>
              <a:t> Ева, </a:t>
            </a:r>
            <a:r>
              <a:rPr lang="ru-RU" dirty="0" err="1" smtClean="0"/>
              <a:t>Горепекина</a:t>
            </a:r>
            <a:r>
              <a:rPr lang="ru-RU" dirty="0" smtClean="0"/>
              <a:t> Таисия, </a:t>
            </a:r>
            <a:r>
              <a:rPr lang="ru-RU" dirty="0" err="1" smtClean="0"/>
              <a:t>Козицина</a:t>
            </a:r>
            <a:r>
              <a:rPr lang="ru-RU" dirty="0" smtClean="0"/>
              <a:t> Татьяна.</a:t>
            </a:r>
          </a:p>
          <a:p>
            <a:r>
              <a:rPr lang="ru-RU" dirty="0" smtClean="0"/>
              <a:t>Воспитатели: Некрасова Н.С., </a:t>
            </a:r>
            <a:r>
              <a:rPr lang="ru-RU" dirty="0" err="1" smtClean="0"/>
              <a:t>Винтерле</a:t>
            </a:r>
            <a:r>
              <a:rPr lang="ru-RU" dirty="0" smtClean="0"/>
              <a:t> О.В.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ознакомление детей с новой датой 18 марта- воссоединение России и Крыма.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579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579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57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219" y="1600200"/>
            <a:ext cx="3442561" cy="4525963"/>
          </a:xfrm>
        </p:spPr>
      </p:pic>
      <p:pic>
        <p:nvPicPr>
          <p:cNvPr id="6" name="Содержимое 5" descr="IMG_57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60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МАДОУ «Детский сад №49» Коллективная работа  воспитанников группы №12 «Крым и Россия вместе»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«Детский сад №49» Коллективная работа  воспитанников группы №12 «Крым и Россия вместе»</dc:title>
  <dc:creator>Оля</dc:creator>
  <cp:lastModifiedBy>Оля</cp:lastModifiedBy>
  <cp:revision>2</cp:revision>
  <dcterms:created xsi:type="dcterms:W3CDTF">2022-03-17T18:13:39Z</dcterms:created>
  <dcterms:modified xsi:type="dcterms:W3CDTF">2022-03-17T18:32:43Z</dcterms:modified>
</cp:coreProperties>
</file>