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1677-9A1D-4095-BFC4-506393D68C7C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FCE6-130F-47EE-9632-761BEEE63C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1677-9A1D-4095-BFC4-506393D68C7C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FCE6-130F-47EE-9632-761BEEE63C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1677-9A1D-4095-BFC4-506393D68C7C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FCE6-130F-47EE-9632-761BEEE63C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1677-9A1D-4095-BFC4-506393D68C7C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FCE6-130F-47EE-9632-761BEEE63C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1677-9A1D-4095-BFC4-506393D68C7C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FCE6-130F-47EE-9632-761BEEE63C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1677-9A1D-4095-BFC4-506393D68C7C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FCE6-130F-47EE-9632-761BEEE63C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1677-9A1D-4095-BFC4-506393D68C7C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FCE6-130F-47EE-9632-761BEEE63C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1677-9A1D-4095-BFC4-506393D68C7C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FCE6-130F-47EE-9632-761BEEE63C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1677-9A1D-4095-BFC4-506393D68C7C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FCE6-130F-47EE-9632-761BEEE63C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1677-9A1D-4095-BFC4-506393D68C7C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FCE6-130F-47EE-9632-761BEEE63C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1677-9A1D-4095-BFC4-506393D68C7C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FCE6-130F-47EE-9632-761BEEE63C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71677-9A1D-4095-BFC4-506393D68C7C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4FCE6-130F-47EE-9632-761BEEE63CD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Эльвира\Desktop\7604244-glowing-abstract-wave-background-in-flaming-red-golden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"/>
            <a:ext cx="9144000" cy="68580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29058" y="285728"/>
            <a:ext cx="45720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МАДОУ «Детский сад 49», корпус 3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857232"/>
            <a:ext cx="8623002" cy="34778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                               Фотоотчёт</a:t>
            </a:r>
          </a:p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                                  о проведении</a:t>
            </a:r>
          </a:p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                                  месячника </a:t>
            </a:r>
          </a:p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                                  Гражданской</a:t>
            </a:r>
          </a:p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                                   обороны 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5008" y="4643446"/>
            <a:ext cx="20717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Подготовили: </a:t>
            </a:r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Ситникова О.О.</a:t>
            </a:r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Михлина А.В.</a:t>
            </a:r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Группа 13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54906" y="6286520"/>
            <a:ext cx="37462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Октябрь, 2021 г.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Эльвира\Desktop\7604244-glowing-abstract-wave-background-in-flaming-red-golden-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6"/>
            <a:ext cx="9144000" cy="68580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28992" y="285728"/>
            <a:ext cx="42148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Работа с родителями 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Эльвира\Desktop\отчёт по ГО\OhIE_ZuYa3Q.jpg"/>
          <p:cNvPicPr/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214282" y="214290"/>
            <a:ext cx="278608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9" name="Рисунок 8" descr="C:\Users\Эльвира\Desktop\отчёт по ГО\5NGgxqbt7Rc.jpg"/>
          <p:cNvPicPr/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6215074" y="285728"/>
            <a:ext cx="2722763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0" name="Рисунок 9" descr="C:\Users\Эльвира\Desktop\отчёт по ГО\wXp8kbRgGN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1142984"/>
            <a:ext cx="2867946" cy="39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Эльвира\Desktop\7604244-glowing-abstract-wave-background-in-flaming-red-golden-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6"/>
            <a:ext cx="9144000" cy="68580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43240" y="285728"/>
            <a:ext cx="5357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литературы: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1000108"/>
            <a:ext cx="85725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С.Я.Маршак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«Рассказ о неизвестном герое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С.Я.Маршак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«Кошкин дом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Б.Житков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«Пожар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С.Михалков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«Дядя Стёпа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К.И.Чуковский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«Путаница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Г.Остер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«Вредные советы»</a:t>
            </a:r>
          </a:p>
        </p:txBody>
      </p:sp>
      <p:pic>
        <p:nvPicPr>
          <p:cNvPr id="2050" name="Picture 2" descr="C:\Users\Эльвира\Desktop\1015486340 (1)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 rot="912657">
            <a:off x="5404087" y="4458070"/>
            <a:ext cx="1708885" cy="22145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1" name="Рисунок 10" descr="C:\Users\Эльвира\Desktop\1392622_koshkin-dom-kniga.jpg"/>
          <p:cNvPicPr/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 rot="21151864">
            <a:off x="500034" y="4143380"/>
            <a:ext cx="192882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2" name="Рисунок 11" descr="C:\Users\Эльвира\Desktop\404487.jpg"/>
          <p:cNvPicPr/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 rot="319478">
            <a:off x="3143240" y="4214818"/>
            <a:ext cx="17859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3" name="Рисунок 12" descr="C:\Users\Эльвира\Desktop\DSC01794.JPG"/>
          <p:cNvPicPr/>
          <p:nvPr/>
        </p:nvPicPr>
        <p:blipFill>
          <a:blip r:embed="rId6" cstate="print">
            <a:lum bright="20000" contrast="10000"/>
          </a:blip>
          <a:srcRect/>
          <a:stretch>
            <a:fillRect/>
          </a:stretch>
        </p:blipFill>
        <p:spPr bwMode="auto">
          <a:xfrm>
            <a:off x="6572264" y="1214422"/>
            <a:ext cx="2185924" cy="388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Эльвира\Desktop\7604244-glowing-abstract-wave-background-in-flaming-red-golden-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6"/>
            <a:ext cx="9144000" cy="68580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29058" y="285728"/>
            <a:ext cx="45720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Беседы:</a:t>
            </a:r>
          </a:p>
          <a:p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«Что такое гражданская оборона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«Спички- невелички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1968" y="3643314"/>
            <a:ext cx="45720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Экскурсия «План эвакуации»</a:t>
            </a:r>
            <a:endParaRPr lang="ru-RU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Эльвира\Desktop\отчёт по ГО\SuYzNlGoINw.jpg"/>
          <p:cNvPicPr/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357158" y="2214554"/>
            <a:ext cx="350046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Эльвира\Desktop\7604244-glowing-abstract-wave-background-in-flaming-red-golden-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6"/>
            <a:ext cx="9144000" cy="685801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29058" y="285728"/>
            <a:ext cx="45720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Игра – тренинг «Эвакуация»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Эльвира\Desktop\отчёт по ГО\BS5OKsW2OEA.jpg"/>
          <p:cNvPicPr/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928662" y="1857364"/>
            <a:ext cx="3111997" cy="415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Эльвира\Desktop\отчёт по ГО\35A0torjbDQ.jpg"/>
          <p:cNvPicPr/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4857752" y="1214422"/>
            <a:ext cx="3096909" cy="413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Эльвира\Desktop\7604244-glowing-abstract-wave-background-in-flaming-red-golden-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29124" y="214290"/>
            <a:ext cx="45720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Просмотр мультипликационных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фильмов: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«Уроки осторожности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«Безопасность на дороге, в доме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«Смешарики – «Азбука безопасности»</a:t>
            </a:r>
          </a:p>
        </p:txBody>
      </p:sp>
      <p:pic>
        <p:nvPicPr>
          <p:cNvPr id="6" name="Рисунок 5" descr="C:\Users\Эльвира\Desktop\отчёт по ГО\U1_bS5ATpTQ.jpg"/>
          <p:cNvPicPr/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571472" y="1000108"/>
            <a:ext cx="371477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8" name="Рисунок 3" descr="C:\Users\Эльвира\Desktop\отчёт по пдд\qQpUXJZUM5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428868"/>
            <a:ext cx="4357703" cy="302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Эльвира\Desktop\7604244-glowing-abstract-wave-background-in-flaming-red-golden-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6"/>
            <a:ext cx="9144000" cy="68580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43504" y="285728"/>
            <a:ext cx="33575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Дидактические игры: </a:t>
            </a:r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Опасные предметы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Четвертый лишний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Чудесный мешочек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Сложи машину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Найди пожарную машину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Правила поведения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Сложи картинку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Хорошо- плохо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7" name="Рисунок 6" descr="C:\Users\Эльвира\Desktop\отчёт по ГО\WbDZy7i8lZU.jpg"/>
          <p:cNvPicPr/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142976" y="285728"/>
            <a:ext cx="2761610" cy="368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8" name="Рисунок 7" descr="C:\Users\Эльвира\Desktop\отчёт по ГО\2yvZ4DOY47Q.jpg"/>
          <p:cNvPicPr/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6000760" y="3143248"/>
            <a:ext cx="250033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9" name="Рисунок 3" descr="C:\Users\Эльвира\Desktop\Месяц безопасности\2aljjPf-puk.jpg"/>
          <p:cNvPicPr>
            <a:picLocks noChangeAspect="1" noChangeArrowheads="1"/>
          </p:cNvPicPr>
          <p:nvPr/>
        </p:nvPicPr>
        <p:blipFill>
          <a:blip r:embed="rId5">
            <a:lum contrast="10000"/>
          </a:blip>
          <a:srcRect/>
          <a:stretch>
            <a:fillRect/>
          </a:stretch>
        </p:blipFill>
        <p:spPr bwMode="auto">
          <a:xfrm>
            <a:off x="2071670" y="4143380"/>
            <a:ext cx="3227133" cy="242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Эльвира\Desktop\7604244-glowing-abstract-wave-background-in-flaming-red-golden-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6"/>
            <a:ext cx="9144000" cy="68580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29058" y="285728"/>
            <a:ext cx="45720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Рисование «Служебные машины»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Эльвира\Desktop\отчёт по ГО\vNks65cVnrM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857232"/>
            <a:ext cx="400052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7" name="Рисунок 6" descr="C:\Users\Эльвира\Desktop\отчёт по ГО\yZO9fMUHngQ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714356"/>
            <a:ext cx="328614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8" name="Рисунок 7" descr="C:\Users\Эльвира\Desktop\отчёт по ГО\3BIXTRBDQDc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786190"/>
            <a:ext cx="3480533" cy="261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9" name="Рисунок 8" descr="C:\Users\Эльвира\Desktop\отчёт по ГО\4pSHMWZiBQA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4000504"/>
            <a:ext cx="3358808" cy="252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Эльвира\Desktop\7604244-glowing-abstract-wave-background-in-flaming-red-golden-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6"/>
            <a:ext cx="9144000" cy="68580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29058" y="285728"/>
            <a:ext cx="45720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Конструирование «Надёжный дом»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Эльвира\Desktop\отчёт по ГО\84r-jASJDK4.jpg"/>
          <p:cNvPicPr/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71472" y="214290"/>
            <a:ext cx="250033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7" name="Рисунок 6" descr="C:\Users\Эльвира\Desktop\отчёт по ГО\h5cyrnOoBBY.jpg"/>
          <p:cNvPicPr/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3643306" y="2143116"/>
            <a:ext cx="2500330" cy="318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8" name="Рисунок 7" descr="C:\Users\Эльвира\Desktop\отчёт по ГО\zD8OrdkncII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1071546"/>
            <a:ext cx="2193605" cy="297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9" name="Рисунок 8" descr="C:\Users\Эльвира\Desktop\отчёт по ГО\IdAeGp-9G5E.jpg"/>
          <p:cNvPicPr/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1071538" y="3714752"/>
            <a:ext cx="2230755" cy="2975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Эльвира\Desktop\7604244-glowing-abstract-wave-background-in-flaming-red-golden-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6"/>
            <a:ext cx="9144000" cy="68580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29058" y="285728"/>
            <a:ext cx="45720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Игра «Справочник по безопасности»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Эльвира\Desktop\отчёт по ГО\G7Kokmm-QP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214422"/>
            <a:ext cx="3001544" cy="4003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7" name="Рисунок 6" descr="C:\Users\Эльвира\Desktop\отчёт по ГО\rVO5ivmpMnY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071678"/>
            <a:ext cx="300039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171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Эльвира</dc:creator>
  <cp:lastModifiedBy>Эльвира</cp:lastModifiedBy>
  <cp:revision>6</cp:revision>
  <dcterms:created xsi:type="dcterms:W3CDTF">2021-10-17T12:57:27Z</dcterms:created>
  <dcterms:modified xsi:type="dcterms:W3CDTF">2021-10-17T13:55:11Z</dcterms:modified>
</cp:coreProperties>
</file>