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28C12-74E2-439C-AD71-D2F052A48A21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EB60-568A-4142-A109-1397ABE5C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337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EB60-568A-4142-A109-1397ABE5C4E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88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3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11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61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33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6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18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9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76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52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1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41D2C-58A3-4D78-A192-F120C28040D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08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1.wp.com/jasonbgraham.com/wp-content/uploads/2019/01/rocket-launch.png?fit=4500%2C3000&amp;ssl=1"/>
          <p:cNvPicPr>
            <a:picLocks noChangeAspect="1" noChangeArrowheads="1"/>
          </p:cNvPicPr>
          <p:nvPr/>
        </p:nvPicPr>
        <p:blipFill>
          <a:blip r:embed="rId3" cstate="print"/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2132856"/>
            <a:ext cx="5672600" cy="1728192"/>
          </a:xfrm>
          <a:solidFill>
            <a:srgbClr val="FFFFFF">
              <a:alpha val="32941"/>
            </a:srgb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Космическая спартакиада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4118"/>
            <a:ext cx="7848872" cy="50405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№49»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0557" y="5013176"/>
            <a:ext cx="326278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Апрель 2023г</a:t>
            </a: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9169" y="1016732"/>
            <a:ext cx="49685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Фотоотчет по ЗОЖ.</a:t>
            </a:r>
            <a:endParaRPr lang="ru-RU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1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1.wp.com/jasonbgraham.com/wp-content/uploads/2019/01/rocket-launch.png?fit=4500%2C3000&amp;ssl=1"/>
          <p:cNvPicPr>
            <a:picLocks noChangeAspect="1" noChangeArrowheads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s://sun9-6.userapi.com/impg/EjiO10CZ35CiQ6DUTz5VwLxedfBFwDU03FX_kw/1VEOWqKpuKc.jpg?size=1280x960&amp;quality=95&amp;sign=3e059ad1096dbe37f087dc620ec3d69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3600000" cy="2700000"/>
          </a:xfrm>
          <a:prstGeom prst="rect">
            <a:avLst/>
          </a:prstGeom>
          <a:noFill/>
        </p:spPr>
      </p:pic>
      <p:pic>
        <p:nvPicPr>
          <p:cNvPr id="24580" name="Picture 4" descr="https://sun9-66.userapi.com/impg/uCeitM8uVyai2zzuFeqX-JJrq8ewc_z46xlvlQ/SQUnek9vI5w.jpg?size=1280x960&amp;quality=95&amp;sign=6b2df0e1b21689296e705d21ea347b5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3600000" cy="27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573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1.wp.com/jasonbgraham.com/wp-content/uploads/2019/01/rocket-launch.png?fit=4500%2C3000&amp;ssl=1"/>
          <p:cNvPicPr>
            <a:picLocks noChangeAspect="1" noChangeArrowheads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6264696" cy="1368152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Приобщение детей к здоровому образу жизни посредством активизации двигательной деятельности.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88840"/>
            <a:ext cx="6048672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целеустремленность в достижении результата, чувство товарищества, и ответственности перед командой.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навыки здорового образа жизни.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физические качества личности- быстроту, ловкость, выносливость.</a:t>
            </a:r>
          </a:p>
          <a:p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0088" y="5229200"/>
            <a:ext cx="65882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Время проведения: 12 апреля 2023г. Участники дети младшей группы №7 и средней группы №5, педагоги </a:t>
            </a:r>
            <a:r>
              <a:rPr lang="ru-RU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Яичкина</a:t>
            </a: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Е.А.., Горшкова В.В., </a:t>
            </a:r>
            <a:r>
              <a:rPr lang="ru-RU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Поносова</a:t>
            </a: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Л.Г.</a:t>
            </a: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9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1.wp.com/jasonbgraham.com/wp-content/uploads/2019/01/rocket-launch.png?fit=4500%2C3000&amp;ssl=1"/>
          <p:cNvPicPr>
            <a:picLocks noChangeAspect="1" noChangeArrowheads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4653136"/>
            <a:ext cx="352839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Разминка «Космодром».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58.userapi.com/impg/H5KLYvF_ygfMWqV5hzn7urDFDMCcgnJ6FVaIxA/IYK4J172p8k.jpg?size=1280x960&amp;quality=95&amp;sign=44da78c14b61269dae983583f2a6fe9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3456384" cy="2592288"/>
          </a:xfrm>
          <a:prstGeom prst="rect">
            <a:avLst/>
          </a:prstGeom>
          <a:noFill/>
        </p:spPr>
      </p:pic>
      <p:pic>
        <p:nvPicPr>
          <p:cNvPr id="4100" name="Picture 4" descr="https://sun9-36.userapi.com/impg/XmFqRZhaSW3CE2tJkzCSSY1OSjYB0qsI1mrSsg/iJjxGndXkwg.jpg?size=1280x960&amp;quality=95&amp;sign=d986e67b886e13a0ba6c2efc3d227ef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76672"/>
            <a:ext cx="3528392" cy="2646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20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1.wp.com/jasonbgraham.com/wp-content/uploads/2019/01/rocket-launch.png?fit=4500%2C3000&amp;ssl=1"/>
          <p:cNvPicPr>
            <a:picLocks noChangeAspect="1" noChangeArrowheads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11760" y="476672"/>
            <a:ext cx="352839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Игра«Построй ракету».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un9-4.userapi.com/impg/Ef7PGeJsSi0JP6V6vYbVQ3y8GUTFehe1VFHGSA/2CTWiagfEkI.jpg?size=1280x960&amp;quality=95&amp;sign=7436ec1a347c8b8a68c975ef33fcaec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2735904" cy="2051928"/>
          </a:xfrm>
          <a:prstGeom prst="rect">
            <a:avLst/>
          </a:prstGeom>
          <a:noFill/>
        </p:spPr>
      </p:pic>
      <p:pic>
        <p:nvPicPr>
          <p:cNvPr id="3076" name="Picture 4" descr="https://sun9-29.userapi.com/impg/d-cb3ojooJQ1oZqqB7qkqvBQxbuSnsf3mGcVqg/LzjlgbFzR8o.jpg?size=1280x960&amp;quality=95&amp;sign=60275af7416fc80445d446c3c929a1a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564904"/>
            <a:ext cx="2880320" cy="2160240"/>
          </a:xfrm>
          <a:prstGeom prst="rect">
            <a:avLst/>
          </a:prstGeom>
          <a:noFill/>
        </p:spPr>
      </p:pic>
      <p:pic>
        <p:nvPicPr>
          <p:cNvPr id="3078" name="Picture 6" descr="https://sun9-19.userapi.com/impg/XRtDI9a129fh1Q0su26rF8CmwIvYoo08GCqzOQ/SMfQs9yRsO4.jpg?size=1280x960&amp;quality=95&amp;sign=68f839412f15ac091f280789fa7c309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2807912" cy="2105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51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1.wp.com/jasonbgraham.com/wp-content/uploads/2019/01/rocket-launch.png?fit=4500%2C3000&amp;ssl=1"/>
          <p:cNvPicPr>
            <a:picLocks noChangeAspect="1" noChangeArrowheads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75856" y="476672"/>
            <a:ext cx="352839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Подвижная игра «Займи место в ракете».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78.userapi.com/impg/iDS9rtJ-vd7mhV6yXy_9IvpCggFv_0uYyYtXeg/1E5Xulpjmb4.jpg?size=1280x960&amp;quality=95&amp;sign=22184dd0c40f06dac158cd5cfdbc84b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119947" cy="2339960"/>
          </a:xfrm>
          <a:prstGeom prst="rect">
            <a:avLst/>
          </a:prstGeom>
          <a:noFill/>
        </p:spPr>
      </p:pic>
      <p:pic>
        <p:nvPicPr>
          <p:cNvPr id="2052" name="Picture 4" descr="https://sun9-39.userapi.com/impg/94EHf2hrB3B6GsZDT2aGwX4oLHzADJHBQXJa3A/rkTf3Su_be4.jpg?size=1280x960&amp;quality=95&amp;sign=b97dd028413ffdc05130b92a08fdfcc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933056"/>
            <a:ext cx="2927925" cy="2195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85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1.wp.com/jasonbgraham.com/wp-content/uploads/2019/01/rocket-launch.png?fit=4500%2C3000&amp;ssl=1"/>
          <p:cNvPicPr>
            <a:picLocks noChangeAspect="1" noChangeArrowheads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43808" y="980728"/>
            <a:ext cx="352839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«Полет на звезду».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19.userapi.com/impg/HOHqvHaskucpZFh4HNu3MIXZVE4xrfr1YHd9OQ/2MMTQsqvukM.jpg?size=1280x960&amp;quality=95&amp;sign=6d35bb5993ab3ab0fd587e95e5eaf41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2736304" cy="2052228"/>
          </a:xfrm>
          <a:prstGeom prst="rect">
            <a:avLst/>
          </a:prstGeom>
          <a:noFill/>
        </p:spPr>
      </p:pic>
      <p:pic>
        <p:nvPicPr>
          <p:cNvPr id="1028" name="Picture 4" descr="https://sun9-62.userapi.com/impg/FesApDJbZJs88IzJdah6JOStOB2yL6rJsOv_wg/C8Lqbt1jna0.jpg?size=1280x960&amp;quality=95&amp;sign=77b0dabce97580659591794797a6061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05064"/>
            <a:ext cx="2735904" cy="2051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573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1.wp.com/jasonbgraham.com/wp-content/uploads/2019/01/rocket-launch.png?fit=4500%2C3000&amp;ssl=1"/>
          <p:cNvPicPr>
            <a:picLocks noChangeAspect="1" noChangeArrowheads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404664"/>
            <a:ext cx="352839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«Собери метеориты».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sun9-48.userapi.com/impg/sLN2rD8-GSPB6Cqpet9KOAtdKSKclrxB8yR0ew/186hvK6pIo8.jpg?size=1280x960&amp;quality=95&amp;sign=c4c8c57ce12717d66f69e3c30951a9a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880320" cy="2160240"/>
          </a:xfrm>
          <a:prstGeom prst="rect">
            <a:avLst/>
          </a:prstGeom>
          <a:noFill/>
        </p:spPr>
      </p:pic>
      <p:pic>
        <p:nvPicPr>
          <p:cNvPr id="21508" name="Picture 4" descr="https://sun9-79.userapi.com/impg/OFncDSzVRtFQZls4RAs7SvmIOkU2Cp0OU9Awxg/VcoIvQaIapA.jpg?size=1280x960&amp;quality=95&amp;sign=2f922d86524395dad38a6e8fe548248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3096344" cy="2322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573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1.wp.com/jasonbgraham.com/wp-content/uploads/2019/01/rocket-launch.png?fit=4500%2C3000&amp;ssl=1"/>
          <p:cNvPicPr>
            <a:picLocks noChangeAspect="1" noChangeArrowheads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476672"/>
            <a:ext cx="352839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Эстафета «Гонки на луноходах».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un9-63.userapi.com/impg/-hlPK5INf8f6jqb_3S5mIniBlce29FdyJA3Aeg/tXt8HsN1oxo.jpg?size=1280x960&amp;quality=95&amp;sign=53c9ec5a6cd0c35aef078b731554c22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2952328" cy="2214246"/>
          </a:xfrm>
          <a:prstGeom prst="rect">
            <a:avLst/>
          </a:prstGeom>
          <a:noFill/>
        </p:spPr>
      </p:pic>
      <p:pic>
        <p:nvPicPr>
          <p:cNvPr id="22532" name="Picture 4" descr="https://sun9-34.userapi.com/impg/LN6Zfw18jBpmCe405H7-gcizz3X3w-_MFZ2DGg/8I1neWVjmmA.jpg?size=1280x960&amp;quality=95&amp;sign=df2f568db5fa2def150e090ef097252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933056"/>
            <a:ext cx="3023936" cy="2267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573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1.wp.com/jasonbgraham.com/wp-content/uploads/2019/01/rocket-launch.png?fit=4500%2C3000&amp;ssl=1"/>
          <p:cNvPicPr>
            <a:picLocks noChangeAspect="1" noChangeArrowheads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19872" y="404664"/>
            <a:ext cx="352839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Эстафета «Невесомость».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sun9-56.userapi.com/impg/iFUAejpGXLG9pyL6iNdT8PKk0Df9hyKpiiyQzQ/3j4-fVv66hY.jpg?size=1280x960&amp;quality=95&amp;sign=8539f948d4b90754bc95010fee71284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2976331" cy="2232248"/>
          </a:xfrm>
          <a:prstGeom prst="rect">
            <a:avLst/>
          </a:prstGeom>
          <a:noFill/>
        </p:spPr>
      </p:pic>
      <p:pic>
        <p:nvPicPr>
          <p:cNvPr id="23556" name="Picture 4" descr="https://sun9-55.userapi.com/impg/KmS2ERSxzeD3Xj_u897VtHxiF2fjqsieFsIqQg/XIk0D4DcKvc.jpg?size=1280x960&amp;quality=95&amp;sign=cfc423bffe47fb879932a33f52f3aec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61048"/>
            <a:ext cx="2951928" cy="2213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5734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130</Words>
  <Application>Microsoft Office PowerPoint</Application>
  <PresentationFormat>Экран (4:3)</PresentationFormat>
  <Paragraphs>18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Космическая спартакиада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1.Целевая прогулка «К перекрестку.</dc:title>
  <dc:creator>Пользователь</dc:creator>
  <cp:lastModifiedBy>Admin</cp:lastModifiedBy>
  <cp:revision>30</cp:revision>
  <dcterms:created xsi:type="dcterms:W3CDTF">2022-03-17T10:49:10Z</dcterms:created>
  <dcterms:modified xsi:type="dcterms:W3CDTF">2023-04-13T08:21:34Z</dcterms:modified>
</cp:coreProperties>
</file>