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83" r:id="rId9"/>
    <p:sldId id="284" r:id="rId10"/>
    <p:sldId id="26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F77B"/>
    <a:srgbClr val="9EF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3F84-6991-4B27-BD5C-FBAAE22F29B4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40F-E7CC-4EEC-94AC-2EBEA947DC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88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3F84-6991-4B27-BD5C-FBAAE22F29B4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40F-E7CC-4EEC-94AC-2EBEA947DC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25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3F84-6991-4B27-BD5C-FBAAE22F29B4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40F-E7CC-4EEC-94AC-2EBEA947DC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23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3F84-6991-4B27-BD5C-FBAAE22F29B4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40F-E7CC-4EEC-94AC-2EBEA947DC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3F84-6991-4B27-BD5C-FBAAE22F29B4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40F-E7CC-4EEC-94AC-2EBEA947DC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50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3F84-6991-4B27-BD5C-FBAAE22F29B4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40F-E7CC-4EEC-94AC-2EBEA947DC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1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3F84-6991-4B27-BD5C-FBAAE22F29B4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40F-E7CC-4EEC-94AC-2EBEA947DC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98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3F84-6991-4B27-BD5C-FBAAE22F29B4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40F-E7CC-4EEC-94AC-2EBEA947DC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23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3F84-6991-4B27-BD5C-FBAAE22F29B4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40F-E7CC-4EEC-94AC-2EBEA947DC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48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3F84-6991-4B27-BD5C-FBAAE22F29B4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40F-E7CC-4EEC-94AC-2EBEA947DC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04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3F84-6991-4B27-BD5C-FBAAE22F29B4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40F-E7CC-4EEC-94AC-2EBEA947DC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7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23F84-6991-4B27-BD5C-FBAAE22F29B4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C340F-E7CC-4EEC-94AC-2EBEA947DC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37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атериалы по планированию на 2019 - 2020 уч.год\Фото 23.02.20\23-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508" y="116632"/>
            <a:ext cx="885698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«Детский сад № 49» (корпус № 3, Л.Толстого, 27).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8096" y="1700808"/>
            <a:ext cx="5018176" cy="29700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Фотопрезентация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Познавательного досуга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февраля — День Защитника Отечества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рамках городской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патриотической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Декады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«Растим патриотов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России»</a:t>
            </a:r>
            <a:endParaRPr lang="ru-RU" sz="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6165304"/>
            <a:ext cx="2331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февраль,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r>
              <a:rPr lang="ru-RU" sz="2000" dirty="0" smtClean="0">
                <a:solidFill>
                  <a:srgbClr val="00B050"/>
                </a:solidFill>
              </a:rPr>
              <a:t>.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92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Материалы по планированию на 2019 - 2020 уч.год\Фото 23.02.20\23-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615" y="116632"/>
            <a:ext cx="8826769" cy="2952328"/>
          </a:xfrm>
          <a:prstGeom prst="rect">
            <a:avLst/>
          </a:prstGeom>
          <a:solidFill>
            <a:srgbClr val="B6F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-Наша армия сильна? (да)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-Защищает мир она? (да)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-Мальчишки в армию пойдут? (да)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-Девочек с собой возьмут? (нет)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-Сегодня праздник отмечаем? (да)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-Мам и девчонок поздравляем? (нет)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-Мир важней всего на свете? (да)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-Знают это даже дети? (да)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23 февраля 2022\IMG_20220215_143944_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077117"/>
            <a:ext cx="4536504" cy="359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94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Материалы по планированию на 2019 - 2020 уч.год\Фото 23.02.20\5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2"/>
            <a:ext cx="9144000" cy="684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5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Материалы по планированию на 2019 - 2020 уч.год\Фото 23.02.20\23-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1963688"/>
            <a:ext cx="3528392" cy="2257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4263"/>
            <a:ext cx="8784976" cy="58785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детей об армии; обогащение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знаний детей о празднике – День защитника Отечества.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1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представление у детей о родах войск</a:t>
            </a:r>
          </a:p>
          <a:p>
            <a:pPr lvl="1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	Расширить представление детей о государственном празднике.</a:t>
            </a:r>
          </a:p>
          <a:p>
            <a:pPr lvl="1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	Воспитывать чувство гордости за свою армию и вызвать желание быть похожими на сильных, смелых российских солдат.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 проведения: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февраля, 16 ч. 00 мин.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проведения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групповая комната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оборудование: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муз.центр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музыкальная подборка,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артинки с изображением различных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родов войск, военной техники,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флажки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(желтый, синий, зеленый, красный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воспитатель, дети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средней группы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детьми о Российской армии,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заучивание наизусть стихотворений, разучивание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песен, рассматривание тематических альбомов.</a:t>
            </a:r>
            <a:endParaRPr lang="ru-RU" sz="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4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Материалы по планированию на 2019 - 2020 уч.год\Фото 23.02.20\23-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808" y="162293"/>
            <a:ext cx="8826769" cy="4077828"/>
          </a:xfrm>
          <a:prstGeom prst="rect">
            <a:avLst/>
          </a:prstGeom>
          <a:solidFill>
            <a:srgbClr val="B6F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808" y="116632"/>
            <a:ext cx="8826769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Выход участников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1879" y="1501376"/>
            <a:ext cx="4210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«Мы пока что, дошколята , 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 шагаем как солдаты…»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23 февраля 2022\IMG_20220215_164726_5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2945"/>
            <a:ext cx="4248472" cy="311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8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Материалы по планированию на 2019 - 2020 уч.год\Фото 23.02.20\23-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485" y="728003"/>
            <a:ext cx="8918325" cy="1908909"/>
          </a:xfrm>
          <a:prstGeom prst="rect">
            <a:avLst/>
          </a:prstGeom>
          <a:solidFill>
            <a:srgbClr val="B6F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Танком управляет» —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танкист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«Из пушки стреляет» —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артиллерист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 штурвалом самолета сидит» —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летчик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Границу охраняет» —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пограничник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 подводной лодке несет службу» -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подводник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 кораблях служат» — матросы, капитаны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27" y="116632"/>
            <a:ext cx="8948843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Игра: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«Рода войск»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F:\23 февраля 2022\IMG_20220215_163154_6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22" y="2636912"/>
            <a:ext cx="2953426" cy="193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F:\23 февраля 2022\IMG_20220215_163217_7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7761"/>
            <a:ext cx="2808312" cy="19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23 февраля 2022\IMG_20220215_163225_7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92" y="4638860"/>
            <a:ext cx="2894375" cy="205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Материалы по планированию на 2019 - 2020 уч.год\Фото 23.02.20\23-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96" y="-153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7808" y="116632"/>
            <a:ext cx="8826769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Игра: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«Военная техника»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F:\23 февраля 2022\IMG_20220215_094740_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2963"/>
            <a:ext cx="3744416" cy="324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23 февраля 2022\IMG_20220215_094206_3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2963"/>
            <a:ext cx="3816424" cy="324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23 февраля 2022\IMG_20220215_094458_9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3888432" cy="259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Материалы по планированию на 2019 - 2020 уч.год\Фото 23.02.20\23-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96" y="-153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7808" y="116632"/>
            <a:ext cx="8826769" cy="187743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Подвижная игра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«Самолёты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Самолёты загудели,     (вращение перед грудью согнутыми в локтях руками)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Самолёты полетели.     (руки в стороны)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поляну тихо сели,   (присели, руки к коленям)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и снова полетели.    (руки в стороны с ритмичными наклонами в стороны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23 февраля 2022\IMG_20220215_163726_3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59" y="1946484"/>
            <a:ext cx="2571480" cy="22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23 февраля 2022\IMG_20220215_163732_7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39" y="1943119"/>
            <a:ext cx="2728125" cy="22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23 февраля 2022\IMG_20220215_163755_8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98265"/>
            <a:ext cx="3384376" cy="232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8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Материалы по планированию на 2019 - 2020 уч.год\Фото 23.02.20\23-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96" y="-153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7808" y="116632"/>
            <a:ext cx="8826769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«Экипаж машины боевой».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23 февраля 2022\IMG_20220215_164050_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60851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0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Материалы по планированию на 2019 - 2020 уч.год\Фото 23.02.20\23-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96" y="-153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7808" y="116632"/>
            <a:ext cx="8826769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«Соедини: солдат и военная техника».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23 февраля 2022\IMG_20220215_163644_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75" y="1916832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1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Материалы по планированию на 2019 - 2020 уч.год\Фото 23.02.20\23-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96" y="-153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7808" y="116632"/>
            <a:ext cx="8826769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«Цветные флажки».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23 февраля 2022\IMG_20220215_165535_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39" y="825752"/>
            <a:ext cx="4096032" cy="303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23 февраля 2022\IMG_20220215_165551_2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67" y="3862281"/>
            <a:ext cx="4032776" cy="282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729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284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NEO</dc:creator>
  <cp:lastModifiedBy>UPT</cp:lastModifiedBy>
  <cp:revision>19</cp:revision>
  <dcterms:created xsi:type="dcterms:W3CDTF">2020-02-24T13:25:29Z</dcterms:created>
  <dcterms:modified xsi:type="dcterms:W3CDTF">2022-02-15T18:13:50Z</dcterms:modified>
</cp:coreProperties>
</file>