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8" r:id="rId2"/>
    <p:sldId id="266" r:id="rId3"/>
    <p:sldId id="257" r:id="rId4"/>
    <p:sldId id="258" r:id="rId5"/>
    <p:sldId id="260" r:id="rId6"/>
    <p:sldId id="256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C2FB8758-BE35-48A7-BADF-0F5C1370FBA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B6D4505-39B4-4454-BF40-EF302E31FBD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25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758-BE35-48A7-BADF-0F5C1370FBA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4505-39B4-4454-BF40-EF302E31F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32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758-BE35-48A7-BADF-0F5C1370FBA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4505-39B4-4454-BF40-EF302E31FBD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51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758-BE35-48A7-BADF-0F5C1370FBA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4505-39B4-4454-BF40-EF302E31FBD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758-BE35-48A7-BADF-0F5C1370FBA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4505-39B4-4454-BF40-EF302E31F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91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758-BE35-48A7-BADF-0F5C1370FBA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4505-39B4-4454-BF40-EF302E31FBD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105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758-BE35-48A7-BADF-0F5C1370FBA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4505-39B4-4454-BF40-EF302E31FBD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572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758-BE35-48A7-BADF-0F5C1370FBA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4505-39B4-4454-BF40-EF302E31FBD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968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758-BE35-48A7-BADF-0F5C1370FBA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4505-39B4-4454-BF40-EF302E31FBD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8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758-BE35-48A7-BADF-0F5C1370FBA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4505-39B4-4454-BF40-EF302E31F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20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758-BE35-48A7-BADF-0F5C1370FBA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4505-39B4-4454-BF40-EF302E31FBD9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0147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758-BE35-48A7-BADF-0F5C1370FBA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4505-39B4-4454-BF40-EF302E31F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12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758-BE35-48A7-BADF-0F5C1370FBA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4505-39B4-4454-BF40-EF302E31FBD9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28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758-BE35-48A7-BADF-0F5C1370FBA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4505-39B4-4454-BF40-EF302E31FBD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145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758-BE35-48A7-BADF-0F5C1370FBA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4505-39B4-4454-BF40-EF302E31F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410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758-BE35-48A7-BADF-0F5C1370FBA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4505-39B4-4454-BF40-EF302E31FBD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640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B8758-BE35-48A7-BADF-0F5C1370FBA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4505-39B4-4454-BF40-EF302E31F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1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FB8758-BE35-48A7-BADF-0F5C1370FBA3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6D4505-39B4-4454-BF40-EF302E31FB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79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50024" y="2223696"/>
            <a:ext cx="63367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</a:rPr>
              <a:t>Фотоотчёт о  проведении месячника гражданской обороны </a:t>
            </a:r>
            <a:endParaRPr lang="ru-RU" sz="2800" b="1" dirty="0" smtClean="0">
              <a:solidFill>
                <a:prstClr val="black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prstClr val="black"/>
                </a:solidFill>
              </a:rPr>
              <a:t>с </a:t>
            </a:r>
            <a:r>
              <a:rPr lang="ru-RU" sz="2800" b="1" dirty="0">
                <a:solidFill>
                  <a:prstClr val="black"/>
                </a:solidFill>
              </a:rPr>
              <a:t>22.09.2021 по 20.10.2021г. </a:t>
            </a:r>
            <a:endParaRPr lang="ru-RU" b="1" dirty="0" smtClean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64201" y="5708394"/>
            <a:ext cx="3347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Подготовила: </a:t>
            </a:r>
            <a:r>
              <a:rPr lang="ru-RU" sz="1400" b="1" dirty="0" err="1"/>
              <a:t>Клям</a:t>
            </a:r>
            <a:r>
              <a:rPr lang="ru-RU" sz="1400" b="1" dirty="0"/>
              <a:t> Нина </a:t>
            </a:r>
            <a:r>
              <a:rPr lang="ru-RU" sz="1400" b="1" dirty="0" smtClean="0"/>
              <a:t>Ивановна</a:t>
            </a:r>
            <a:endParaRPr lang="ru-RU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551576" y="64886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Октябрь 2021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7714" y="123993"/>
            <a:ext cx="8926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«Детский сад №49»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21873" y="3608691"/>
            <a:ext cx="131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Группа №2</a:t>
            </a:r>
            <a:endParaRPr lang="ru-RU" dirty="0"/>
          </a:p>
        </p:txBody>
      </p:sp>
      <p:pic>
        <p:nvPicPr>
          <p:cNvPr id="1026" name="Picture 2" descr="https://im0-tub-ru.yandex.net/i?id=767e7434bf99c70154064ed46fd03559-l&amp;ref=rim&amp;n=13&amp;w=1080&amp;h=108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7"/>
          <a:stretch/>
        </p:blipFill>
        <p:spPr bwMode="auto">
          <a:xfrm>
            <a:off x="898482" y="3608692"/>
            <a:ext cx="2947805" cy="258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36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9990" y="1125307"/>
            <a:ext cx="56166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раннего возраста навыков безопасного поведения.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осознанное отношение к собственному здоровью и жизни.</a:t>
            </a:r>
          </a:p>
          <a:p>
            <a:pPr marL="342900" indent="-3429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 безопасного поведения.</a:t>
            </a:r>
          </a:p>
          <a:p>
            <a:pPr marL="342900" indent="-3429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уровень знаний родителей по обучению детей правилам безопасного поведения.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96375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989" y="547047"/>
            <a:ext cx="2524881" cy="224433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426" y="603675"/>
            <a:ext cx="3460569" cy="234935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213328" y="0"/>
            <a:ext cx="3137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Дидактические игры</a:t>
            </a:r>
            <a:endParaRPr lang="ru-RU" sz="2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57754" y="1310030"/>
            <a:ext cx="2113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Найди пожарную</a:t>
            </a: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машину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08271" y="4497221"/>
            <a:ext cx="2295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«Сложи картинку»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4104" y="3367695"/>
            <a:ext cx="3504512" cy="2628384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050600" y="2813697"/>
            <a:ext cx="2589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«Выложи по образцу»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1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028" y="636793"/>
            <a:ext cx="4103915" cy="25962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3217" y="2583544"/>
            <a:ext cx="3282267" cy="34157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527699" y="0"/>
            <a:ext cx="2480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Беседы с детьми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45014" y="703057"/>
            <a:ext cx="357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«Улица полна неожиданностей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19335" y="4559525"/>
            <a:ext cx="321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«Спички детям не игрушка»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4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1109201513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883" y="622039"/>
            <a:ext cx="2378213" cy="315908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2229" y="59539"/>
            <a:ext cx="4528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223469" y="3139680"/>
            <a:ext cx="2357594" cy="4194325"/>
          </a:xfrm>
          <a:prstGeom prst="rect">
            <a:avLst/>
          </a:prstGeom>
        </p:spPr>
      </p:pic>
      <p:pic>
        <p:nvPicPr>
          <p:cNvPr id="10" name="Рисунок 9" descr="E:\User\Desktop\фото ноябрь 2018\IMG_20181112_09240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V="1">
            <a:off x="5036458" y="720720"/>
            <a:ext cx="3365811" cy="3060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03687" y="3873379"/>
            <a:ext cx="2220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дома один»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2981" y="615260"/>
            <a:ext cx="260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поведения при пожаре»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9102" y="5236842"/>
            <a:ext cx="3323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«Соблюдаем правила ПДД»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2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User\Desktop\фото ноябрь 2018\IMG_20181113_163329.jp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770" y="957167"/>
            <a:ext cx="3222171" cy="2797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E:\User\Desktop\фото ноябрь 2018\IMG_20181113_163102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4008" y="1047103"/>
            <a:ext cx="2893477" cy="270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28803" y="573260"/>
            <a:ext cx="796834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ситуация «Готовим обед»- учимся правилам  поведения на кухне</a:t>
            </a:r>
            <a:endParaRPr lang="ru-RU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9680" y="3767235"/>
            <a:ext cx="3508655" cy="2631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3657" y="4310743"/>
            <a:ext cx="2264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«Машины едут по дороге»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34955" y="9195"/>
            <a:ext cx="3556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4429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6113" y="719286"/>
            <a:ext cx="3351429" cy="20954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6913" y="16615"/>
            <a:ext cx="504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Продуктивные виды деятельности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14" y="4042898"/>
            <a:ext cx="2632616" cy="21558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709"/>
          <a:stretch/>
        </p:blipFill>
        <p:spPr>
          <a:xfrm>
            <a:off x="3733475" y="3261254"/>
            <a:ext cx="4322676" cy="22812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14" y="528989"/>
            <a:ext cx="3088961" cy="2316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2229" y="2814783"/>
            <a:ext cx="30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Рисование  «Кошкин дом»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17115" y="2737401"/>
            <a:ext cx="387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Конструирование  «Дорога для машины»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44514" y="3453526"/>
            <a:ext cx="3088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Рисование  «Раскрасим машины»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5666" y="5542505"/>
            <a:ext cx="3088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Лепка  «Ремонт машины»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19991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9255" y="52756"/>
            <a:ext cx="78522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апки-передвижки для родителей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856" y="646331"/>
            <a:ext cx="4352511" cy="1709684"/>
          </a:xfrm>
          <a:prstGeom prst="rect">
            <a:avLst/>
          </a:prstGeom>
        </p:spPr>
      </p:pic>
      <p:pic>
        <p:nvPicPr>
          <p:cNvPr id="5" name="Рисунок 4" descr="F:\P1150677.JPG"/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54286" y="3173833"/>
            <a:ext cx="4136151" cy="2291443"/>
          </a:xfrm>
          <a:prstGeom prst="rect">
            <a:avLst/>
          </a:prstGeom>
          <a:noFill/>
          <a:ln w="381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F:\P1150689.JPG"/>
          <p:cNvPicPr/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73484" y="646331"/>
            <a:ext cx="2916953" cy="2198469"/>
          </a:xfrm>
          <a:prstGeom prst="rect">
            <a:avLst/>
          </a:prstGeom>
          <a:noFill/>
          <a:ln w="381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F:\P1150698.JPG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856" y="2467168"/>
            <a:ext cx="3385116" cy="1730829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8" name="Picture 4" descr="G:\Новая папка\DSC03036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8257" y="4527030"/>
            <a:ext cx="3675401" cy="1700044"/>
          </a:xfrm>
          <a:prstGeom prst="rect">
            <a:avLst/>
          </a:prstGeom>
          <a:noFill/>
          <a:ln w="381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2753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296</TotalTime>
  <Words>170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18</cp:revision>
  <dcterms:created xsi:type="dcterms:W3CDTF">2021-10-19T13:04:32Z</dcterms:created>
  <dcterms:modified xsi:type="dcterms:W3CDTF">2021-10-19T18:04:49Z</dcterms:modified>
</cp:coreProperties>
</file>