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8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843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369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860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88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258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833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56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4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587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49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F32E-3BB9-415E-BA5D-FECFB815F6A5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B7091-F6A0-470F-B92D-E78AB547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47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0F32E-3BB9-415E-BA5D-FECFB815F6A5}" type="datetimeFigureOut">
              <a:rPr lang="ru-RU" smtClean="0"/>
              <a:pPr/>
              <a:t>16.08.2023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B7091-F6A0-470F-B92D-E78AB547EF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137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8173" y="43458"/>
            <a:ext cx="1018122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B050"/>
                </a:solidFill>
              </a:rPr>
              <a:t>Муниципальное автономное дошкольное образовательное учреждение</a:t>
            </a:r>
          </a:p>
          <a:p>
            <a:pPr algn="ctr"/>
            <a:r>
              <a:rPr lang="ru-RU" dirty="0">
                <a:solidFill>
                  <a:srgbClr val="00B050"/>
                </a:solidFill>
              </a:rPr>
              <a:t> «Детский сад №49»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pPr algn="ctr"/>
            <a:r>
              <a:rPr lang="ru-RU" sz="4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   </a:t>
            </a:r>
            <a:r>
              <a:rPr lang="ru-RU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Спортивный праздник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«</a:t>
            </a:r>
            <a:r>
              <a:rPr lang="ru-RU" sz="4000" b="1" dirty="0" err="1">
                <a:solidFill>
                  <a:srgbClr val="00B050"/>
                </a:solidFill>
                <a:latin typeface="Arial Black" panose="020B0A04020102020204" pitchFamily="34" charset="0"/>
              </a:rPr>
              <a:t>Спасы</a:t>
            </a:r>
            <a:r>
              <a:rPr lang="ru-RU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 встречай-урожай собирай!»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(группы </a:t>
            </a:r>
            <a:r>
              <a:rPr lang="ru-RU" sz="4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№13,14</a:t>
            </a:r>
            <a:r>
              <a:rPr lang="ru-RU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)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 </a:t>
            </a:r>
            <a:endParaRPr lang="ru-RU" sz="4000" dirty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</a:t>
            </a:r>
            <a:endParaRPr lang="ru-RU" sz="4000" dirty="0" smtClean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</a:rPr>
              <a:t>  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                                                                                       Июль 2023</a:t>
            </a:r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5814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05970" y="777922"/>
            <a:ext cx="9157648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Цель</a:t>
            </a:r>
            <a:r>
              <a:rPr lang="ru-RU" b="1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ознакомление детей с народными традициями; способствование формирования у детей основ здорового образа жизни.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Задачи</a:t>
            </a:r>
            <a:r>
              <a:rPr lang="ru-RU" b="1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Расширять кругозор детей; 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Содействовать развитию игровой деятельности; 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Формировать у детей умения соблюдать нормы и правила поведения в процессе совместной игры;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Развивать координацию движений, ориентацию в пространстве;</a:t>
            </a: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B05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Обогащать двигательный опыт детей.</a:t>
            </a:r>
          </a:p>
          <a:p>
            <a:pPr>
              <a:spcAft>
                <a:spcPts val="0"/>
              </a:spcAft>
            </a:pPr>
            <a:endParaRPr lang="ru-RU" dirty="0">
              <a:solidFill>
                <a:srgbClr val="00B05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Время проведения: 11 августа 2023 г.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Место проведения: на базе МАДОУ «Детский сад №49» (3 корпус)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Участники: дети групп №13, №14.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Воспитатели: Ефимова А.В, Некрасова Н.С.</a:t>
            </a: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B05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00B05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63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7851" y="286603"/>
            <a:ext cx="5519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ЭСТАФЕТА «СОБЕРИ СОЛНЫШКО»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8579" y="942539"/>
            <a:ext cx="8140890" cy="502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96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98543" y="368490"/>
            <a:ext cx="5157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ЭСТАФЕТА «КТО БЫСТРЕЕ»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18923">
            <a:off x="2061210" y="900752"/>
            <a:ext cx="8069580" cy="529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331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5713" y="354842"/>
            <a:ext cx="5790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ЭСТАФЕТА «ПРОБЕГИ С МЯЧОМ»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4106">
            <a:off x="1965278" y="846160"/>
            <a:ext cx="8352429" cy="514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63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02758" y="423081"/>
            <a:ext cx="6277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ЭСТАФЕТА «ПОПАДИ В КОРЗИНУ»</a:t>
            </a:r>
            <a:endParaRPr 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86307">
            <a:off x="2815015" y="1208535"/>
            <a:ext cx="6561972" cy="47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513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47916" y="545910"/>
            <a:ext cx="7537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ЭСТАФЕТА «ПЕРЕНЕСИ ЯБЛОЧКО В СОВОЧКЕ»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4461" y="1122363"/>
            <a:ext cx="8120418" cy="480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010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89613" y="464024"/>
            <a:ext cx="5682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ЭСТАФЕТА «СОБИРАЕМ УРОЖАЙ»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7680" y="2187589"/>
            <a:ext cx="5252111" cy="39390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8817" y="1122362"/>
            <a:ext cx="4199182" cy="31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04122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77</Words>
  <Application>Microsoft Office PowerPoint</Application>
  <PresentationFormat>Произвольный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D!akov RePack</dc:creator>
  <cp:lastModifiedBy>MDOU 62</cp:lastModifiedBy>
  <cp:revision>10</cp:revision>
  <dcterms:created xsi:type="dcterms:W3CDTF">2023-08-15T09:34:47Z</dcterms:created>
  <dcterms:modified xsi:type="dcterms:W3CDTF">2023-08-16T05:40:47Z</dcterms:modified>
</cp:coreProperties>
</file>