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6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714356"/>
            <a:ext cx="8496944" cy="785818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/>
            </a:r>
            <a:br>
              <a:rPr lang="ru-RU" sz="2000" b="1" i="1" dirty="0" smtClean="0">
                <a:solidFill>
                  <a:srgbClr val="002060"/>
                </a:solidFill>
              </a:rPr>
            </a:br>
            <a:r>
              <a:rPr lang="ru-RU" sz="2000" b="1" i="1" dirty="0" smtClean="0">
                <a:solidFill>
                  <a:srgbClr val="002060"/>
                </a:solidFill>
              </a:rPr>
              <a:t>Муниципальное автономное дошкольное образовательное учреждение</a:t>
            </a:r>
            <a:br>
              <a:rPr lang="ru-RU" sz="2000" b="1" i="1" dirty="0" smtClean="0">
                <a:solidFill>
                  <a:srgbClr val="002060"/>
                </a:solidFill>
              </a:rPr>
            </a:br>
            <a:r>
              <a:rPr lang="ru-RU" sz="2000" b="1" i="1" dirty="0" smtClean="0">
                <a:solidFill>
                  <a:srgbClr val="002060"/>
                </a:solidFill>
              </a:rPr>
              <a:t>«Детский сад №49»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124744"/>
            <a:ext cx="8072494" cy="5400600"/>
          </a:xfrm>
        </p:spPr>
        <p:txBody>
          <a:bodyPr>
            <a:normAutofit fontScale="92500" lnSpcReduction="20000"/>
          </a:bodyPr>
          <a:lstStyle/>
          <a:p>
            <a:endParaRPr lang="ru-RU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Физкультурно-оздоровительное мероприятие</a:t>
            </a:r>
          </a:p>
          <a:p>
            <a:endParaRPr lang="ru-RU" sz="17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Спартакиада «Месяц гибкости и силы»</a:t>
            </a:r>
          </a:p>
          <a:p>
            <a:r>
              <a:rPr lang="ru-RU" sz="3600" dirty="0" smtClean="0"/>
              <a:t> </a:t>
            </a:r>
          </a:p>
          <a:p>
            <a:endParaRPr lang="ru-RU" sz="3600" b="1" i="1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endParaRPr lang="ru-RU" sz="1050" dirty="0" smtClean="0"/>
          </a:p>
          <a:p>
            <a:endParaRPr lang="ru-RU" sz="1050" dirty="0" smtClean="0"/>
          </a:p>
          <a:p>
            <a:endParaRPr lang="ru-RU" sz="1900" b="1" i="1" dirty="0" smtClean="0">
              <a:solidFill>
                <a:srgbClr val="002060"/>
              </a:solidFill>
            </a:endParaRPr>
          </a:p>
          <a:p>
            <a:r>
              <a:rPr lang="ru-RU" sz="1900" b="1" i="1" dirty="0" smtClean="0">
                <a:solidFill>
                  <a:srgbClr val="002060"/>
                </a:solidFill>
              </a:rPr>
              <a:t>Март  2022 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14356"/>
            <a:ext cx="7128792" cy="15716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 пропаганда здорового образа жизни, повышения физической подготовленности и развития детей старшего дошкольного возраста.</a:t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54"/>
            <a:ext cx="7429552" cy="416677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4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5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Содействие активизации физкультурно-оздоровительной работы в дошкольных образовательных учреждениях;</a:t>
            </a:r>
          </a:p>
          <a:p>
            <a:r>
              <a:rPr lang="ru-RU" sz="5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Воспитание чувства ответственности и взаимной поддержки в детском коллективе.</a:t>
            </a:r>
          </a:p>
          <a:p>
            <a:r>
              <a:rPr lang="ru-RU" sz="5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Содействие творческому проявлению физических и волевых усилий в условиях соревнований;</a:t>
            </a:r>
          </a:p>
          <a:p>
            <a:r>
              <a:rPr lang="ru-RU" sz="5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Развитие у детей интереса к занятиям физической культурой и спортом, к здоровому образу жизни. </a:t>
            </a:r>
          </a:p>
          <a:p>
            <a:r>
              <a:rPr lang="ru-RU" sz="5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Воспитание чувства гордости за спортивные достижения.</a:t>
            </a:r>
            <a:br>
              <a:rPr lang="ru-RU" sz="5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5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3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3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3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Время проведения: 21 марта 2022 г., вторая половина дня</a:t>
            </a:r>
          </a:p>
          <a:p>
            <a:pPr>
              <a:buNone/>
            </a:pPr>
            <a:r>
              <a:rPr lang="ru-RU" sz="5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Место проведения:  музыкальный зал, физкультурный зал</a:t>
            </a:r>
          </a:p>
          <a:p>
            <a:pPr>
              <a:buNone/>
            </a:pPr>
            <a:r>
              <a:rPr lang="ru-RU" sz="5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Участники: дети старшей группы №15 (19 детей) и  подготовительной  </a:t>
            </a:r>
          </a:p>
          <a:p>
            <a:pPr>
              <a:buNone/>
            </a:pPr>
            <a:r>
              <a:rPr lang="ru-RU" sz="5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 школе группы №11 (14 детей)</a:t>
            </a:r>
          </a:p>
          <a:p>
            <a:pPr>
              <a:buNone/>
            </a:pPr>
            <a:r>
              <a:rPr lang="ru-RU" sz="5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Разработали и провели мероприятие : </a:t>
            </a:r>
          </a:p>
          <a:p>
            <a:pPr>
              <a:buNone/>
            </a:pPr>
            <a:r>
              <a:rPr lang="ru-RU" sz="5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воспитатели – Т.Н.Лебедева, М.Н </a:t>
            </a:r>
            <a:r>
              <a:rPr lang="ru-RU" sz="5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Жулина</a:t>
            </a:r>
            <a:r>
              <a:rPr lang="ru-RU" sz="5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, А.В. Ефимова</a:t>
            </a:r>
          </a:p>
          <a:p>
            <a:endParaRPr lang="ru-RU" sz="5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Полоса №1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«Доберись до лабиринта»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0430" y="207167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группа №15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72330" y="614364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   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User\Desktop\EHCon8qh15U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465093" y="1214422"/>
            <a:ext cx="2678907" cy="3571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User\Desktop\32zNGNe6JOE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786314" y="3524227"/>
            <a:ext cx="2500330" cy="33337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C:\Users\User\Desktop\wyABSgGIr70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357422" y="3619478"/>
            <a:ext cx="2428892" cy="32385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9" name="Picture 5" descr="C:\Users\User\Desktop\-e9YxWVM6uA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42844" y="1214422"/>
            <a:ext cx="2500312" cy="33337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User\Desktop\UsJ1JM4nrK4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4283" y="1428736"/>
            <a:ext cx="2732476" cy="3643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Полоса №1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«Доберись до лабиринта»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29058" y="2357430"/>
            <a:ext cx="1576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№11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esktop\RYEW7kwUo6s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643438" y="3143248"/>
            <a:ext cx="2786064" cy="37147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User\Desktop\D4dNPeNTIvg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500812" y="1142984"/>
            <a:ext cx="2643188" cy="35242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Users\User\Desktop\Oiyjq9g4tsQ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928794" y="3143224"/>
            <a:ext cx="2786082" cy="3714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User\Desktop\9SMwMeUcbno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4282" y="214290"/>
            <a:ext cx="2411015" cy="3214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500042"/>
            <a:ext cx="644365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Полоса №  2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«Получи подарок лучший»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7554" y="150017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 группа №15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C:\Users\User\Desktop\cD6JJgnxokc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357818" y="2214554"/>
            <a:ext cx="3619525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8" name="Picture 2" descr="C:\Users\User\Desktop\4Pm3gVTRKJA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85720" y="3429000"/>
            <a:ext cx="2428892" cy="32385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0" name="Picture 4" descr="C:\Users\User\Desktop\h9Z_VQ8AVuA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2786050" y="2428868"/>
            <a:ext cx="2357454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Полоса №  2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«Получи подарок лучший»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0496" y="185736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№11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5" name="Picture 3" descr="C:\Users\User\Desktop\0A5JuY692JM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57158" y="1785902"/>
            <a:ext cx="2500330" cy="33337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C:\Users\User\Desktop\KztRm0ntsh8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857488" y="3452789"/>
            <a:ext cx="2428892" cy="32385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Picture 5" descr="C:\Users\User\Desktop\Fr9aFHxExEQ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286380" y="2214555"/>
            <a:ext cx="3619525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9454" y="521495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 11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5715016"/>
            <a:ext cx="1444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 15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C:\Users\User\Desktop\AcI1WdFcEYE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786314" y="1500174"/>
            <a:ext cx="3905245" cy="29289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3" name="Picture 3" descr="C:\Users\User\Desktop\Uef4gDtveEQ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57224" y="1285860"/>
            <a:ext cx="3071834" cy="40957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103</Words>
  <Application>Microsoft Office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Муниципальное автономное дошкольное образовательное учреждение «Детский сад №49»</vt:lpstr>
      <vt:lpstr>Цель: пропаганда здорового образа жизни, повышения физической подготовленности и развития детей старшего дошкольного возраста.  </vt:lpstr>
      <vt:lpstr>Полоса №1  «Доберись до лабиринта»</vt:lpstr>
      <vt:lpstr>Полоса №1  «Доберись до лабиринта»</vt:lpstr>
      <vt:lpstr>Полоса №  2  «Получи подарок лучший» </vt:lpstr>
      <vt:lpstr>Полоса №  2  «Получи подарок лучший»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учреждение «Детский сад №49»</dc:title>
  <dc:creator>Дмитрий</dc:creator>
  <cp:lastModifiedBy>User</cp:lastModifiedBy>
  <cp:revision>56</cp:revision>
  <dcterms:created xsi:type="dcterms:W3CDTF">2022-02-13T09:12:05Z</dcterms:created>
  <dcterms:modified xsi:type="dcterms:W3CDTF">2022-03-24T03:00:15Z</dcterms:modified>
</cp:coreProperties>
</file>