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6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14356"/>
            <a:ext cx="8496944" cy="785818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«Детский сад №49»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124744"/>
            <a:ext cx="8072494" cy="5400600"/>
          </a:xfrm>
        </p:spPr>
        <p:txBody>
          <a:bodyPr>
            <a:normAutofit fontScale="92500" lnSpcReduction="20000"/>
          </a:bodyPr>
          <a:lstStyle/>
          <a:p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Физкультурно-оздоровительное мероприятие</a:t>
            </a:r>
          </a:p>
          <a:p>
            <a:endParaRPr lang="ru-RU" sz="17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Спартакиада «Месяц гибкости и силы»</a:t>
            </a:r>
          </a:p>
          <a:p>
            <a:r>
              <a:rPr lang="ru-RU" sz="3600" dirty="0" smtClean="0"/>
              <a:t> </a:t>
            </a:r>
          </a:p>
          <a:p>
            <a:endParaRPr lang="ru-RU" sz="3600" b="1" i="1" dirty="0" smtClean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sz="1050" dirty="0" smtClean="0"/>
          </a:p>
          <a:p>
            <a:endParaRPr lang="ru-RU" sz="1050" dirty="0" smtClean="0"/>
          </a:p>
          <a:p>
            <a:endParaRPr lang="ru-RU" sz="1900" b="1" i="1" dirty="0" smtClean="0">
              <a:solidFill>
                <a:srgbClr val="002060"/>
              </a:solidFill>
            </a:endParaRPr>
          </a:p>
          <a:p>
            <a:r>
              <a:rPr lang="ru-RU" sz="1900" b="1" i="1" dirty="0" smtClean="0">
                <a:solidFill>
                  <a:srgbClr val="002060"/>
                </a:solidFill>
              </a:rPr>
              <a:t>Март  2022 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128792" cy="157163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 пропаганда здорового образа жизни, повышения физической подготовленности и развития детей старшего дошкольного возраста.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7429552" cy="416677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Содействие активизации физкультурно-оздоровительной работы в дошкольных образовательных учреждениях;</a:t>
            </a:r>
          </a:p>
          <a:p>
            <a: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Воспитание чувства ответственности и взаимной поддержки в детском коллективе.</a:t>
            </a:r>
          </a:p>
          <a:p>
            <a: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Содействие творческому проявлению физических и волевых усилий в условиях соревнований;</a:t>
            </a:r>
          </a:p>
          <a:p>
            <a: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Развитие у детей интереса к занятиям физической культурой и спортом, к здоровому образу жизни. </a:t>
            </a:r>
          </a:p>
          <a:p>
            <a: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Воспитание чувства гордости за спортивные достижения.</a:t>
            </a:r>
            <a:br>
              <a:rPr lang="ru-RU" sz="5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5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Время проведения: 21 марта 2022 г., вторая половина дня</a:t>
            </a: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 проведения:  музыкальный зал, физкультурный зал</a:t>
            </a: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Участники: дети старшей группы №15 (19 детей) и  подготовительной  </a:t>
            </a: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школе группы №11 (14 детей)</a:t>
            </a: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Разработали и провели мероприятие : </a:t>
            </a:r>
          </a:p>
          <a:p>
            <a:pPr>
              <a:buNone/>
            </a:pP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воспитатели – Т.Н.Лебедева, М.Н </a:t>
            </a:r>
            <a:r>
              <a:rPr lang="ru-RU" sz="5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Жулина</a:t>
            </a:r>
            <a:r>
              <a:rPr lang="ru-RU" sz="5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, А.В. Ефимова</a:t>
            </a:r>
          </a:p>
          <a:p>
            <a:endParaRPr lang="ru-RU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Полоса №1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«Доберись до лабиринта»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207167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2330" y="614364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EHCon8qh15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65093" y="1214422"/>
            <a:ext cx="2678907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32zNGNe6JO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3524227"/>
            <a:ext cx="2500330" cy="3333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wyABSgGIr7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57422" y="3619478"/>
            <a:ext cx="2428892" cy="323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User\Desktop\-e9YxWVM6u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42844" y="1214422"/>
            <a:ext cx="2500312" cy="3333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UsJ1JM4nrK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3" y="1428736"/>
            <a:ext cx="2732476" cy="3643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Полоса №1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«Доберись до лабиринта»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2357430"/>
            <a:ext cx="157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RYEW7kwUo6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3143248"/>
            <a:ext cx="2786064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D4dNPeNTIvg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00812" y="1142984"/>
            <a:ext cx="2643188" cy="3524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Oiyjq9g4tsQ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28794" y="3143224"/>
            <a:ext cx="2786082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9SMwMeUcbn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214290"/>
            <a:ext cx="2411015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500042"/>
            <a:ext cx="644365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Полоса №  2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«Получи подарок лучший»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150017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C:\Users\User\Desktop\cD6JJgnxokc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57818" y="2214554"/>
            <a:ext cx="361952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esktop\4Pm3gVTRKJ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20" y="3429000"/>
            <a:ext cx="2428892" cy="3238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esktop\h9Z_VQ8AVu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86050" y="2428868"/>
            <a:ext cx="235745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Полоса №  2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«Получи подарок лучший»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496" y="185736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5" name="Picture 3" descr="C:\Users\User\Desktop\0A5JuY692J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785902"/>
            <a:ext cx="2500330" cy="3333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esktop\KztRm0ntsh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488" y="3452789"/>
            <a:ext cx="2428892" cy="323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User\Desktop\Fr9aFHxExEQ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6380" y="2214555"/>
            <a:ext cx="361952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29454" y="521495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 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5715016"/>
            <a:ext cx="1444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 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AcI1WdFcEY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6314" y="1500174"/>
            <a:ext cx="3905245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Uef4gDtveEQ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7224" y="1285860"/>
            <a:ext cx="3071834" cy="4095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103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Муниципальное автономное дошкольное образовательное учреждение «Детский сад №49»</vt:lpstr>
      <vt:lpstr>Цель: пропаганда здорового образа жизни, повышения физической подготовленности и развития детей старшего дошкольного возраста.  </vt:lpstr>
      <vt:lpstr>Полоса №1  «Доберись до лабиринта»</vt:lpstr>
      <vt:lpstr>Полоса №1  «Доберись до лабиринта»</vt:lpstr>
      <vt:lpstr>Полоса №  2  «Получи подарок лучший» </vt:lpstr>
      <vt:lpstr>Полоса №  2  «Получи подарок лучший»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№49»</dc:title>
  <dc:creator>Дмитрий</dc:creator>
  <cp:lastModifiedBy>User</cp:lastModifiedBy>
  <cp:revision>56</cp:revision>
  <dcterms:created xsi:type="dcterms:W3CDTF">2022-02-13T09:12:05Z</dcterms:created>
  <dcterms:modified xsi:type="dcterms:W3CDTF">2022-03-24T03:00:15Z</dcterms:modified>
</cp:coreProperties>
</file>