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2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0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0A8E-5854-4DCC-B2F1-D9ABA97151EC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749" y="2420888"/>
            <a:ext cx="7772400" cy="20288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Интеллектуальный марафон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«Знатоки природы»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0557" y="5013176"/>
            <a:ext cx="326278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Июль 2023г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24118"/>
            <a:ext cx="7848872" cy="50405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№49»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радостное, праздничное настроение,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повышать экологическую культуру детей.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55168"/>
            <a:ext cx="8229600" cy="2620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у детей элементарные экологические знания.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у детей осознанно-положительное отношение к природным явлениям и объектам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речь, мышление, память, двигательную активность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085184"/>
            <a:ext cx="65882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дети группы №7, группы №8, группы №9 педагоги  -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Яичкина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Федорова М.И.,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Поносова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Л.Г. Созонова Т.И.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GZnlT7Ae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3600000" cy="2025000"/>
          </a:xfrm>
          <a:prstGeom prst="rect">
            <a:avLst/>
          </a:prstGeom>
        </p:spPr>
      </p:pic>
      <p:pic>
        <p:nvPicPr>
          <p:cNvPr id="8" name="Рисунок 7" descr="fDUUg_0NiJ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05064"/>
            <a:ext cx="3600000" cy="2025000"/>
          </a:xfrm>
          <a:prstGeom prst="rect">
            <a:avLst/>
          </a:prstGeom>
        </p:spPr>
      </p:pic>
      <p:pic>
        <p:nvPicPr>
          <p:cNvPr id="10" name="Рисунок 9" descr="yvgt3ubvK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132856"/>
            <a:ext cx="2023333" cy="3600000"/>
          </a:xfrm>
          <a:prstGeom prst="rect">
            <a:avLst/>
          </a:prstGeom>
        </p:spPr>
      </p:pic>
      <p:pic>
        <p:nvPicPr>
          <p:cNvPr id="7170" name="Picture 2" descr="https://sun9-51.userapi.com/impg/m6raK8jWySD_A-UYABfkHVFa6QsjG7nD1ENcuQ/lC4aUEC0bWM.jpg?size=610x1080&amp;quality=95&amp;sign=e610f194e4b4f872092b8e56c3ac22a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412776"/>
            <a:ext cx="1776984" cy="3146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Поделки «Бабочки прилетели»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79.userapi.com/impg/8PsXgi8EPPp57eYAMIwtpRJENklydWzP4qkbJg/jJCLAgwvRvo.jpg?size=1280x721&amp;quality=95&amp;sign=3e156f8268070aa7848f7f4fda208a0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3600000" cy="2027813"/>
          </a:xfrm>
          <a:prstGeom prst="rect">
            <a:avLst/>
          </a:prstGeom>
          <a:noFill/>
        </p:spPr>
      </p:pic>
      <p:pic>
        <p:nvPicPr>
          <p:cNvPr id="5125" name="Picture 5" descr="C:\Users\user\Desktop\фото\GEa_rMCUs-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357298"/>
            <a:ext cx="1327159" cy="2357454"/>
          </a:xfrm>
          <a:prstGeom prst="rect">
            <a:avLst/>
          </a:prstGeom>
          <a:noFill/>
        </p:spPr>
      </p:pic>
      <p:pic>
        <p:nvPicPr>
          <p:cNvPr id="10" name="Рисунок 9" descr="GS1ol0_9Ql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786058"/>
            <a:ext cx="2026667" cy="3600000"/>
          </a:xfrm>
          <a:prstGeom prst="rect">
            <a:avLst/>
          </a:prstGeom>
        </p:spPr>
      </p:pic>
      <p:pic>
        <p:nvPicPr>
          <p:cNvPr id="11" name="Рисунок 10" descr="XPOAnirJ-L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143380"/>
            <a:ext cx="3600000" cy="202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936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44.userapi.com/impg/Xu4FHIkPO8RaPR_HeGYqE9OSzayhxYKtjPUNcg/gaWO25slz84.jpg?size=1280x722&amp;quality=95&amp;sign=417ad3ae2e735f9eb3602ff31510fb9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319150" cy="1872208"/>
          </a:xfrm>
          <a:prstGeom prst="rect">
            <a:avLst/>
          </a:prstGeom>
          <a:noFill/>
        </p:spPr>
      </p:pic>
      <p:pic>
        <p:nvPicPr>
          <p:cNvPr id="5124" name="Picture 4" descr="https://sun9-55.userapi.com/impg/3ZfTPKJtb2H1Ar7Rix1Do3PODrT5bP00Tj7nZw/yzu32l4snT4.jpg?size=1280x722&amp;quality=95&amp;sign=ef84041556ea9ce480cac6825b7c4e3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600000" cy="2030625"/>
          </a:xfrm>
          <a:prstGeom prst="rect">
            <a:avLst/>
          </a:prstGeom>
          <a:noFill/>
        </p:spPr>
      </p:pic>
      <p:pic>
        <p:nvPicPr>
          <p:cNvPr id="5126" name="Picture 6" descr="https://sun9-71.userapi.com/impg/iPrhnVQAmWPjN7QvXeBc8tnQqr5KwRUtYqO6Rg/cjfObwZBBZY.jpg?size=1280x722&amp;quality=95&amp;sign=098ead06aa509ac074d8425cf09c34f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89040"/>
            <a:ext cx="3600000" cy="203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936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«Наедине с природой»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QLehsB7t8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2609802" cy="4643470"/>
          </a:xfrm>
          <a:prstGeom prst="rect">
            <a:avLst/>
          </a:prstGeom>
        </p:spPr>
      </p:pic>
      <p:pic>
        <p:nvPicPr>
          <p:cNvPr id="4098" name="Picture 2" descr="https://sun9-55.userapi.com/impg/LV4_LxISG4Kw8sRgR2JO1FElC4jgpYxs7iGlQw/svgIKgBwZs4.jpg?size=608x1080&amp;quality=95&amp;sign=41899c30656832a7fed440e5a8b5358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6"/>
            <a:ext cx="1459362" cy="2592288"/>
          </a:xfrm>
          <a:prstGeom prst="rect">
            <a:avLst/>
          </a:prstGeom>
          <a:noFill/>
        </p:spPr>
      </p:pic>
      <p:pic>
        <p:nvPicPr>
          <p:cNvPr id="4100" name="Picture 4" descr="https://sun9-61.userapi.com/impg/ygFwKZiRa71nFZPqnNA7rfJ3SndZqb39RY7GJA/nocDfGPF2pQ.jpg?size=608x1080&amp;quality=95&amp;sign=c371e549374a2c2b297c04e682e042a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628800"/>
            <a:ext cx="1727711" cy="3068960"/>
          </a:xfrm>
          <a:prstGeom prst="rect">
            <a:avLst/>
          </a:prstGeom>
          <a:noFill/>
        </p:spPr>
      </p:pic>
      <p:pic>
        <p:nvPicPr>
          <p:cNvPr id="4102" name="Picture 6" descr="https://sun9-13.userapi.com/impg/HnJtqy6GXh2NX4hIJ7j6oxaRlVvPP2xIHYrRZw/M8-kohQVxgA.jpg?size=608x1080&amp;quality=95&amp;sign=5a0f4cdb624f96dbe081154a951f99c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429000"/>
            <a:ext cx="1499900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936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rpU8VDYXu1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2168143" cy="3857652"/>
          </a:xfrm>
          <a:prstGeom prst="rect">
            <a:avLst/>
          </a:prstGeom>
        </p:spPr>
      </p:pic>
      <p:pic>
        <p:nvPicPr>
          <p:cNvPr id="10" name="Рисунок 9" descr="Yrp_SiPk0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214554"/>
            <a:ext cx="4500594" cy="2531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397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мероприятие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квест - игра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поисках летних цветов».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15.userapi.com/impg/E9zl1Fhu3SFGhN4OB9hEeJ-ZhUWIU_tUHnV2Sw/ONukrhL4fJQ.jpg?size=1280x721&amp;quality=95&amp;sign=663e035bb3390433dc4904cc1932ed6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3126405" cy="1761046"/>
          </a:xfrm>
          <a:prstGeom prst="rect">
            <a:avLst/>
          </a:prstGeom>
          <a:noFill/>
        </p:spPr>
      </p:pic>
      <p:pic>
        <p:nvPicPr>
          <p:cNvPr id="1028" name="Picture 4" descr="https://sun9-35.userapi.com/impg/zU5KEEBnTkfHTWL3XUnxmL7OLWgvMNiRnftJ-g/e7l21QHsssw.jpg?size=1280x721&amp;quality=95&amp;sign=5412387a21bed7ab04871fc9e4b1d07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21088"/>
            <a:ext cx="3986406" cy="2245468"/>
          </a:xfrm>
          <a:prstGeom prst="rect">
            <a:avLst/>
          </a:prstGeom>
          <a:noFill/>
        </p:spPr>
      </p:pic>
      <p:pic>
        <p:nvPicPr>
          <p:cNvPr id="1030" name="Picture 6" descr="https://sun9-39.userapi.com/impg/jTrrKthXQgbqiEZbt4ADgVQZOdEuxGREPGlOgw/Ny782BVXSQ0.jpg?size=608x1080&amp;quality=95&amp;sign=3e0f2a6437f83938014649985325d22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060848"/>
            <a:ext cx="2448272" cy="4348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108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Интеллектуальный марафон «Знатоки природы»</vt:lpstr>
      <vt:lpstr>Цель: создать радостное, праздничное настроение, повышать экологическую культуру детей. </vt:lpstr>
      <vt:lpstr>Беседы</vt:lpstr>
      <vt:lpstr>Поделки «Бабочки прилетели»</vt:lpstr>
      <vt:lpstr>Выставка работ</vt:lpstr>
      <vt:lpstr>«Наедине с природой»</vt:lpstr>
      <vt:lpstr>Дидактические игры</vt:lpstr>
      <vt:lpstr>Итоговое мероприятие  квест - игра  «В поисках летних цветов».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день безопасности по предупреждению гибели детей от внешних источников</dc:title>
  <dc:creator>Пользователь</dc:creator>
  <cp:lastModifiedBy>MDOU 62</cp:lastModifiedBy>
  <cp:revision>30</cp:revision>
  <dcterms:created xsi:type="dcterms:W3CDTF">2023-02-20T09:00:58Z</dcterms:created>
  <dcterms:modified xsi:type="dcterms:W3CDTF">2023-07-24T07:27:42Z</dcterms:modified>
</cp:coreProperties>
</file>