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9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6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58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300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4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182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789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44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22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41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98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7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07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89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99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0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3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 smtClean="0"/>
              <a:t>Фотоотчет </a:t>
            </a:r>
          </a:p>
          <a:p>
            <a:pPr algn="ctr">
              <a:buNone/>
            </a:pPr>
            <a:r>
              <a:rPr lang="ru-RU" b="1" dirty="0" smtClean="0"/>
              <a:t>«Месячник безопасности детей»</a:t>
            </a:r>
            <a:endParaRPr lang="ru-RU" dirty="0" smtClean="0"/>
          </a:p>
          <a:p>
            <a:pPr algn="ctr">
              <a:buNone/>
            </a:pPr>
            <a:r>
              <a:rPr lang="ru-RU" sz="2000" b="1" dirty="0"/>
              <a:t>г</a:t>
            </a:r>
            <a:r>
              <a:rPr lang="ru-RU" sz="2000" b="1" dirty="0" smtClean="0"/>
              <a:t>руппа №5 </a:t>
            </a:r>
          </a:p>
          <a:p>
            <a:pPr algn="ctr">
              <a:buNone/>
            </a:pPr>
            <a:endParaRPr lang="ru-RU" sz="2400" b="1" dirty="0"/>
          </a:p>
          <a:p>
            <a:pPr algn="r">
              <a:buNone/>
            </a:pPr>
            <a:endParaRPr lang="ru-RU" sz="2000" b="1" dirty="0"/>
          </a:p>
          <a:p>
            <a:pPr algn="r">
              <a:buNone/>
            </a:pPr>
            <a:endParaRPr lang="ru-RU" sz="2000" b="1" dirty="0" smtClean="0"/>
          </a:p>
          <a:p>
            <a:pPr algn="r">
              <a:buNone/>
            </a:pPr>
            <a:endParaRPr lang="ru-RU" sz="1800" b="1" dirty="0" smtClean="0"/>
          </a:p>
          <a:p>
            <a:pPr algn="r">
              <a:buNone/>
            </a:pPr>
            <a:endParaRPr lang="ru-RU" sz="1800" b="1" dirty="0"/>
          </a:p>
          <a:p>
            <a:pPr algn="r">
              <a:buNone/>
            </a:pPr>
            <a:r>
              <a:rPr lang="ru-RU" sz="1800" b="1" dirty="0" smtClean="0"/>
              <a:t>Воспитатели: Поносова Л.Г. </a:t>
            </a:r>
          </a:p>
          <a:p>
            <a:pPr algn="r">
              <a:buNone/>
            </a:pPr>
            <a:r>
              <a:rPr lang="ru-RU" sz="1800" b="1" dirty="0" smtClean="0"/>
              <a:t>Рыженкова Е.В.</a:t>
            </a:r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1800" b="1" dirty="0" smtClean="0"/>
              <a:t>Березники 2021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592" y="0"/>
            <a:ext cx="881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/>
              <a:t>Муниципальное </a:t>
            </a:r>
            <a:r>
              <a:rPr lang="ru-RU" b="1" dirty="0" smtClean="0"/>
              <a:t>автономное дошкольное </a:t>
            </a:r>
            <a:r>
              <a:rPr lang="ru-RU" b="1" dirty="0" smtClean="0"/>
              <a:t>образовательное учреждение  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«</a:t>
            </a:r>
            <a:r>
              <a:rPr lang="ru-RU" b="1" dirty="0"/>
              <a:t>Детский сад №49»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YS Text"/>
              </a:rPr>
              <a:t>Памятки для родителей</a:t>
            </a:r>
            <a:r>
              <a:rPr lang="ru-RU" sz="2800" dirty="0" smtClean="0">
                <a:solidFill>
                  <a:srgbClr val="000000"/>
                </a:solidFill>
                <a:latin typeface="YS Text"/>
              </a:rPr>
              <a:t>:</a:t>
            </a:r>
            <a:r>
              <a:rPr lang="ru-RU" sz="2800" dirty="0">
                <a:solidFill>
                  <a:srgbClr val="000000"/>
                </a:solidFill>
                <a:latin typeface="YS Text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YS Text"/>
              </a:rPr>
            </a:br>
            <a:r>
              <a:rPr lang="ru-RU" sz="2800" dirty="0">
                <a:solidFill>
                  <a:srgbClr val="000000"/>
                </a:solidFill>
                <a:latin typeface="YS Text"/>
              </a:rPr>
              <a:t>- «Безопасное общение ребенка по телефону»</a:t>
            </a:r>
            <a:br>
              <a:rPr lang="ru-RU" sz="2800" dirty="0">
                <a:solidFill>
                  <a:srgbClr val="000000"/>
                </a:solidFill>
                <a:latin typeface="YS Text"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858" y="2490788"/>
            <a:ext cx="6124222" cy="3444875"/>
          </a:xfrm>
        </p:spPr>
      </p:pic>
    </p:spTree>
    <p:extLst>
      <p:ext uri="{BB962C8B-B14F-4D97-AF65-F5344CB8AC3E}">
        <p14:creationId xmlns:p14="http://schemas.microsoft.com/office/powerpoint/2010/main" val="147445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YS Text"/>
              </a:rPr>
              <a:t>Памятки для родителей: «Родительский контроль»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9" y="1600200"/>
            <a:ext cx="8627797" cy="4853136"/>
          </a:xfrm>
        </p:spPr>
      </p:pic>
    </p:spTree>
    <p:extLst>
      <p:ext uri="{BB962C8B-B14F-4D97-AF65-F5344CB8AC3E}">
        <p14:creationId xmlns:p14="http://schemas.microsoft.com/office/powerpoint/2010/main" val="147926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Памятки для родителей: «Вода-друг, вода-враг»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858" y="2490788"/>
            <a:ext cx="6124222" cy="3444875"/>
          </a:xfrm>
        </p:spPr>
      </p:pic>
    </p:spTree>
    <p:extLst>
      <p:ext uri="{BB962C8B-B14F-4D97-AF65-F5344CB8AC3E}">
        <p14:creationId xmlns:p14="http://schemas.microsoft.com/office/powerpoint/2010/main" val="1440017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YS Text"/>
              </a:rPr>
              <a:t>Стендовая информация: «Безопасность ребёнка на</a:t>
            </a:r>
            <a:br>
              <a:rPr lang="ru-RU" sz="2000" dirty="0">
                <a:solidFill>
                  <a:srgbClr val="000000"/>
                </a:solidFill>
                <a:latin typeface="YS Text"/>
              </a:rPr>
            </a:br>
            <a:r>
              <a:rPr lang="ru-RU" sz="2000" dirty="0">
                <a:solidFill>
                  <a:srgbClr val="000000"/>
                </a:solidFill>
                <a:latin typeface="YS Text"/>
              </a:rPr>
              <a:t>воде»</a:t>
            </a:r>
            <a:br>
              <a:rPr lang="ru-RU" sz="2000" dirty="0">
                <a:solidFill>
                  <a:srgbClr val="000000"/>
                </a:solidFill>
                <a:latin typeface="YS Text"/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600200"/>
            <a:ext cx="2857103" cy="5079295"/>
          </a:xfrm>
        </p:spPr>
      </p:pic>
    </p:spTree>
    <p:extLst>
      <p:ext uri="{BB962C8B-B14F-4D97-AF65-F5344CB8AC3E}">
        <p14:creationId xmlns:p14="http://schemas.microsoft.com/office/powerpoint/2010/main" val="118350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Беседы на темы: «Правила поведения при возникновении пожара», «Незнакомые люди: правила поведения с незнакомыми людьми», «Опасные предметы», 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858" y="2490788"/>
            <a:ext cx="6124222" cy="3444875"/>
          </a:xfrm>
        </p:spPr>
      </p:pic>
    </p:spTree>
    <p:extLst>
      <p:ext uri="{BB962C8B-B14F-4D97-AF65-F5344CB8AC3E}">
        <p14:creationId xmlns:p14="http://schemas.microsoft.com/office/powerpoint/2010/main" val="88431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Рисунки на тему </a:t>
            </a:r>
            <a:br>
              <a:rPr lang="ru-RU" dirty="0" smtClean="0"/>
            </a:br>
            <a:r>
              <a:rPr lang="ru-RU" dirty="0" smtClean="0"/>
              <a:t>«Безопасное поведение на улице»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275" y="2490788"/>
            <a:ext cx="1937388" cy="3444875"/>
          </a:xfrm>
        </p:spPr>
      </p:pic>
    </p:spTree>
    <p:extLst>
      <p:ext uri="{BB962C8B-B14F-4D97-AF65-F5344CB8AC3E}">
        <p14:creationId xmlns:p14="http://schemas.microsoft.com/office/powerpoint/2010/main" val="8068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Памятки для родителей «Основные причины детского дорожно-транспортного травматизма в зимнее время года»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858" y="2490788"/>
            <a:ext cx="6124222" cy="3444875"/>
          </a:xfrm>
        </p:spPr>
      </p:pic>
    </p:spTree>
    <p:extLst>
      <p:ext uri="{BB962C8B-B14F-4D97-AF65-F5344CB8AC3E}">
        <p14:creationId xmlns:p14="http://schemas.microsoft.com/office/powerpoint/2010/main" val="112893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Викторина </a:t>
            </a:r>
            <a:br>
              <a:rPr lang="ru-RU" dirty="0" smtClean="0"/>
            </a:br>
            <a:r>
              <a:rPr lang="ru-RU" dirty="0" smtClean="0"/>
              <a:t>«Юный помощник светофора»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3933056"/>
            <a:ext cx="3898857" cy="21931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840" y="1694262"/>
            <a:ext cx="4211960" cy="198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7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/>
              <a:t>Памятки для родителей </a:t>
            </a:r>
            <a:r>
              <a:rPr lang="ru-RU" sz="2400" dirty="0">
                <a:solidFill>
                  <a:srgbClr val="000000"/>
                </a:solidFill>
                <a:latin typeface="YS Text"/>
              </a:rPr>
              <a:t>«Неосторожность при курении – основная </a:t>
            </a:r>
            <a:r>
              <a:rPr lang="ru-RU" sz="2400" dirty="0" smtClean="0">
                <a:solidFill>
                  <a:srgbClr val="000000"/>
                </a:solidFill>
                <a:latin typeface="YS Text"/>
              </a:rPr>
              <a:t>причина гибели </a:t>
            </a:r>
            <a:r>
              <a:rPr lang="ru-RU" sz="2400" dirty="0">
                <a:solidFill>
                  <a:srgbClr val="000000"/>
                </a:solidFill>
                <a:latin typeface="YS Text"/>
              </a:rPr>
              <a:t>людей при пожарах</a:t>
            </a:r>
            <a:r>
              <a:rPr lang="ru-RU" sz="2400" dirty="0" smtClean="0">
                <a:solidFill>
                  <a:srgbClr val="000000"/>
                </a:solidFill>
                <a:latin typeface="YS Text"/>
              </a:rPr>
              <a:t>»</a:t>
            </a:r>
            <a:r>
              <a:rPr lang="ru-RU" sz="2400" dirty="0">
                <a:solidFill>
                  <a:srgbClr val="000000"/>
                </a:solidFill>
                <a:latin typeface="YS Text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YS Text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662" y="2490788"/>
            <a:ext cx="1938614" cy="3444875"/>
          </a:xfrm>
        </p:spPr>
      </p:pic>
    </p:spTree>
    <p:extLst>
      <p:ext uri="{BB962C8B-B14F-4D97-AF65-F5344CB8AC3E}">
        <p14:creationId xmlns:p14="http://schemas.microsoft.com/office/powerpoint/2010/main" val="397709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Памятки для родителей </a:t>
            </a:r>
            <a:r>
              <a:rPr lang="ru-RU" sz="3600" dirty="0">
                <a:solidFill>
                  <a:srgbClr val="000000"/>
                </a:solidFill>
                <a:latin typeface="YS Text"/>
              </a:rPr>
              <a:t>«Оказание первой помощи при ожогах</a:t>
            </a:r>
            <a:r>
              <a:rPr lang="ru-RU" sz="3600" dirty="0" smtClean="0">
                <a:solidFill>
                  <a:srgbClr val="000000"/>
                </a:solidFill>
                <a:latin typeface="YS Text"/>
              </a:rPr>
              <a:t>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858" y="2490788"/>
            <a:ext cx="6124222" cy="3444875"/>
          </a:xfrm>
        </p:spPr>
      </p:pic>
    </p:spTree>
    <p:extLst>
      <p:ext uri="{BB962C8B-B14F-4D97-AF65-F5344CB8AC3E}">
        <p14:creationId xmlns:p14="http://schemas.microsoft.com/office/powerpoint/2010/main" val="367150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483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Памятки для родителей </a:t>
            </a:r>
            <a:r>
              <a:rPr lang="ru-RU" sz="3600" dirty="0">
                <a:solidFill>
                  <a:srgbClr val="000000"/>
                </a:solidFill>
                <a:latin typeface="YS Text"/>
              </a:rPr>
              <a:t>«Родителям об электробезопасности</a:t>
            </a:r>
            <a:r>
              <a:rPr lang="ru-RU" sz="3600" dirty="0" smtClean="0">
                <a:solidFill>
                  <a:srgbClr val="000000"/>
                </a:solidFill>
                <a:latin typeface="YS Text"/>
              </a:rPr>
              <a:t>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858" y="2490788"/>
            <a:ext cx="6124222" cy="3444875"/>
          </a:xfrm>
        </p:spPr>
      </p:pic>
    </p:spTree>
    <p:extLst>
      <p:ext uri="{BB962C8B-B14F-4D97-AF65-F5344CB8AC3E}">
        <p14:creationId xmlns:p14="http://schemas.microsoft.com/office/powerpoint/2010/main" val="362862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Памятки для родителей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«Осторожно – салют!»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295" y="2490788"/>
            <a:ext cx="1937347" cy="3444875"/>
          </a:xfrm>
        </p:spPr>
      </p:pic>
    </p:spTree>
    <p:extLst>
      <p:ext uri="{BB962C8B-B14F-4D97-AF65-F5344CB8AC3E}">
        <p14:creationId xmlns:p14="http://schemas.microsoft.com/office/powerpoint/2010/main" val="344001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YS Text"/>
              </a:rPr>
              <a:t>Памятки для родителей:</a:t>
            </a:r>
            <a:br>
              <a:rPr lang="ru-RU" dirty="0">
                <a:solidFill>
                  <a:srgbClr val="000000"/>
                </a:solidFill>
                <a:latin typeface="YS Text"/>
              </a:rPr>
            </a:br>
            <a:r>
              <a:rPr lang="ru-RU" dirty="0">
                <a:solidFill>
                  <a:srgbClr val="000000"/>
                </a:solidFill>
                <a:latin typeface="YS Text"/>
              </a:rPr>
              <a:t>- «Осторожно мошенники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858" y="2490788"/>
            <a:ext cx="6124222" cy="3444875"/>
          </a:xfrm>
        </p:spPr>
      </p:pic>
    </p:spTree>
    <p:extLst>
      <p:ext uri="{BB962C8B-B14F-4D97-AF65-F5344CB8AC3E}">
        <p14:creationId xmlns:p14="http://schemas.microsoft.com/office/powerpoint/2010/main" val="2688570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146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Garamond</vt:lpstr>
      <vt:lpstr>YS Text</vt:lpstr>
      <vt:lpstr>Натуральные материалы</vt:lpstr>
      <vt:lpstr>Презентация PowerPoint</vt:lpstr>
      <vt:lpstr>Рисунки на тему  «Безопасное поведение на улице»</vt:lpstr>
      <vt:lpstr>Памятки для родителей «Основные причины детского дорожно-транспортного травматизма в зимнее время года»</vt:lpstr>
      <vt:lpstr>Викторина  «Юный помощник светофора»</vt:lpstr>
      <vt:lpstr>Памятки для родителей «Неосторожность при курении – основная причина гибели людей при пожарах» </vt:lpstr>
      <vt:lpstr>Памятки для родителей «Оказание первой помощи при ожогах»</vt:lpstr>
      <vt:lpstr>Памятки для родителей «Родителям об электробезопасности»</vt:lpstr>
      <vt:lpstr>Памятки для родителей «Осторожно – салют!»</vt:lpstr>
      <vt:lpstr>Памятки для родителей: - «Осторожно мошенники!»</vt:lpstr>
      <vt:lpstr>Памятки для родителей: - «Безопасное общение ребенка по телефону» </vt:lpstr>
      <vt:lpstr>Памятки для родителей: «Родительский контроль»</vt:lpstr>
      <vt:lpstr>Памятки для родителей: «Вода-друг, вода-враг»</vt:lpstr>
      <vt:lpstr>Стендовая информация: «Безопасность ребёнка на воде» </vt:lpstr>
      <vt:lpstr>Беседы на темы: «Правила поведения при возникновении пожара», «Незнакомые люди: правила поведения с незнакомыми людьми», «Опасные предметы»,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 «Первый летний день в году не отдаст детей в беду»</dc:title>
  <dc:creator>Арина</dc:creator>
  <cp:lastModifiedBy>PC</cp:lastModifiedBy>
  <cp:revision>11</cp:revision>
  <dcterms:created xsi:type="dcterms:W3CDTF">2018-06-01T18:09:46Z</dcterms:created>
  <dcterms:modified xsi:type="dcterms:W3CDTF">2021-09-22T06:23:04Z</dcterms:modified>
</cp:coreProperties>
</file>