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5A74DCA-4605-4573-9A11-BF6DBCE1BBDF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A971E1E-4ED3-4E36-9C5C-95054B5AA2C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4DCA-4605-4573-9A11-BF6DBCE1BBDF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1E1E-4ED3-4E36-9C5C-95054B5AA2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4DCA-4605-4573-9A11-BF6DBCE1BBDF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1E1E-4ED3-4E36-9C5C-95054B5AA2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5A74DCA-4605-4573-9A11-BF6DBCE1BBDF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A971E1E-4ED3-4E36-9C5C-95054B5AA2C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5A74DCA-4605-4573-9A11-BF6DBCE1BBDF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A971E1E-4ED3-4E36-9C5C-95054B5AA2C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4DCA-4605-4573-9A11-BF6DBCE1BBDF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1E1E-4ED3-4E36-9C5C-95054B5AA2C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4DCA-4605-4573-9A11-BF6DBCE1BBDF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1E1E-4ED3-4E36-9C5C-95054B5AA2C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5A74DCA-4605-4573-9A11-BF6DBCE1BBDF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A971E1E-4ED3-4E36-9C5C-95054B5AA2C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4DCA-4605-4573-9A11-BF6DBCE1BBDF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1E1E-4ED3-4E36-9C5C-95054B5AA2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5A74DCA-4605-4573-9A11-BF6DBCE1BBDF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A971E1E-4ED3-4E36-9C5C-95054B5AA2C1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5A74DCA-4605-4573-9A11-BF6DBCE1BBDF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A971E1E-4ED3-4E36-9C5C-95054B5AA2C1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5A74DCA-4605-4573-9A11-BF6DBCE1BBDF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A971E1E-4ED3-4E36-9C5C-95054B5AA2C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548680"/>
            <a:ext cx="6172200" cy="2592288"/>
          </a:xfrm>
        </p:spPr>
        <p:txBody>
          <a:bodyPr/>
          <a:lstStyle/>
          <a:p>
            <a:r>
              <a:rPr lang="ru-RU" dirty="0" smtClean="0"/>
              <a:t>Отчет о проделанной работе в рамках акции «Безопасность детства»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Выполнила: воспитатель </a:t>
            </a:r>
            <a:r>
              <a:rPr lang="ru-RU" dirty="0" err="1" smtClean="0"/>
              <a:t>Винтерле</a:t>
            </a:r>
            <a:r>
              <a:rPr lang="ru-RU" dirty="0" smtClean="0"/>
              <a:t> Ольга</a:t>
            </a:r>
          </a:p>
          <a:p>
            <a:r>
              <a:rPr lang="ru-RU" dirty="0" smtClean="0"/>
              <a:t> </a:t>
            </a:r>
            <a:r>
              <a:rPr lang="ru-RU" dirty="0" smtClean="0"/>
              <a:t>                                                Валерьевна                        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12289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рамках данной акции была проделана следующая работа: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7467600" cy="4989168"/>
          </a:xfrm>
        </p:spPr>
        <p:txBody>
          <a:bodyPr/>
          <a:lstStyle/>
          <a:p>
            <a:r>
              <a:rPr lang="ru-RU" dirty="0" smtClean="0"/>
              <a:t>Были размещены памятки  о правилах безопасности детей в зимний период</a:t>
            </a:r>
            <a:endParaRPr lang="ru-RU" dirty="0"/>
          </a:p>
        </p:txBody>
      </p:sp>
      <p:pic>
        <p:nvPicPr>
          <p:cNvPr id="4" name="Рисунок 3" descr="IMG_50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95503" y="2933294"/>
            <a:ext cx="4128458" cy="3096344"/>
          </a:xfrm>
          <a:prstGeom prst="rect">
            <a:avLst/>
          </a:prstGeom>
        </p:spPr>
      </p:pic>
      <p:pic>
        <p:nvPicPr>
          <p:cNvPr id="5" name="Рисунок 4" descr="IMG_50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695902" y="2936946"/>
            <a:ext cx="4128459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0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92188" y="1345332"/>
            <a:ext cx="6300192" cy="47251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171400"/>
            <a:ext cx="7499176" cy="17139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/>
          <a:lstStyle/>
          <a:p>
            <a:r>
              <a:rPr lang="ru-RU" dirty="0" smtClean="0"/>
              <a:t>Были изготовлены буклеты для родителей «Безопасность ребёнка на прогулке в зимний период»</a:t>
            </a:r>
            <a:endParaRPr lang="ru-RU" dirty="0"/>
          </a:p>
        </p:txBody>
      </p:sp>
      <p:pic>
        <p:nvPicPr>
          <p:cNvPr id="6" name="Рисунок 5" descr="IMG_50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642238" y="2326314"/>
            <a:ext cx="5004048" cy="37530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7467600" cy="2434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/>
          <a:lstStyle/>
          <a:p>
            <a:r>
              <a:rPr lang="ru-RU" dirty="0" smtClean="0"/>
              <a:t>Проведение тематической беседы с детьми «Не открывай чужим людям, если мама, папа на работе»</a:t>
            </a:r>
          </a:p>
          <a:p>
            <a:r>
              <a:rPr lang="ru-RU" dirty="0" smtClean="0"/>
              <a:t>Игра «Вызови полицию»</a:t>
            </a:r>
            <a:endParaRPr lang="ru-RU" dirty="0"/>
          </a:p>
        </p:txBody>
      </p:sp>
      <p:pic>
        <p:nvPicPr>
          <p:cNvPr id="4" name="Рисунок 3" descr="IMG_50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26830" y="2617586"/>
            <a:ext cx="4453902" cy="3340426"/>
          </a:xfrm>
          <a:prstGeom prst="rect">
            <a:avLst/>
          </a:prstGeom>
        </p:spPr>
      </p:pic>
      <p:pic>
        <p:nvPicPr>
          <p:cNvPr id="5" name="Рисунок 4" descr="IMG_50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971933" y="2732923"/>
            <a:ext cx="4224468" cy="316835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7467600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7467600" cy="6285312"/>
          </a:xfrm>
        </p:spPr>
        <p:txBody>
          <a:bodyPr/>
          <a:lstStyle/>
          <a:p>
            <a:r>
              <a:rPr lang="ru-RU" dirty="0" smtClean="0"/>
              <a:t>Проведение тематического занятия «Номера служб спасения»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IMG_50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51962" y="2032281"/>
            <a:ext cx="4956043" cy="3717032"/>
          </a:xfrm>
          <a:prstGeom prst="rect">
            <a:avLst/>
          </a:prstGeom>
        </p:spPr>
      </p:pic>
      <p:pic>
        <p:nvPicPr>
          <p:cNvPr id="5" name="Рисунок 4" descr="IMG_50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757473" y="2011279"/>
            <a:ext cx="4788024" cy="359101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</TotalTime>
  <Words>73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Эркер</vt:lpstr>
      <vt:lpstr>Отчет о проделанной работе в рамках акции «Безопасность детства»</vt:lpstr>
      <vt:lpstr> В рамках данной акции была проделана следующая работа: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проделанной работе в рамках акции «Безопасность детства»</dc:title>
  <dc:creator>Оля</dc:creator>
  <cp:lastModifiedBy>Оля</cp:lastModifiedBy>
  <cp:revision>3</cp:revision>
  <dcterms:created xsi:type="dcterms:W3CDTF">2022-02-24T11:02:10Z</dcterms:created>
  <dcterms:modified xsi:type="dcterms:W3CDTF">2022-02-24T11:30:05Z</dcterms:modified>
</cp:coreProperties>
</file>