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6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7"/>
            <a:ext cx="8496944" cy="648071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Муниципальное автономное дошкольное образовательное учреждение</a:t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b="1" i="1" dirty="0" smtClean="0">
                <a:solidFill>
                  <a:srgbClr val="002060"/>
                </a:solidFill>
              </a:rPr>
              <a:t>«Детский сад №49»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124744"/>
            <a:ext cx="6400800" cy="5400600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Познавательно-игровое мероприятие </a:t>
            </a:r>
          </a:p>
          <a:p>
            <a:endParaRPr lang="ru-RU" sz="1700" b="1" i="1" dirty="0" smtClean="0">
              <a:solidFill>
                <a:srgbClr val="C00000"/>
              </a:solidFill>
            </a:endParaRPr>
          </a:p>
          <a:p>
            <a:r>
              <a:rPr lang="ru-RU" sz="3600" b="1" dirty="0" smtClean="0">
                <a:solidFill>
                  <a:srgbClr val="FF0000"/>
                </a:solidFill>
              </a:rPr>
              <a:t>Игра КВН 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sz="3600" b="1" dirty="0" smtClean="0">
                <a:solidFill>
                  <a:srgbClr val="FF0000"/>
                </a:solidFill>
              </a:rPr>
              <a:t>«Знатоки правил безопасности»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sz="3600" dirty="0" smtClean="0"/>
              <a:t> </a:t>
            </a:r>
          </a:p>
          <a:p>
            <a:endParaRPr lang="ru-RU" sz="3600" b="1" i="1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sz="1050" dirty="0" smtClean="0"/>
          </a:p>
          <a:p>
            <a:endParaRPr lang="ru-RU" sz="1050" dirty="0" smtClean="0"/>
          </a:p>
          <a:p>
            <a:endParaRPr lang="ru-RU" sz="1900" b="1" i="1" dirty="0" smtClean="0">
              <a:solidFill>
                <a:srgbClr val="002060"/>
              </a:solidFill>
            </a:endParaRPr>
          </a:p>
          <a:p>
            <a:r>
              <a:rPr lang="ru-RU" sz="1900" b="1" i="1" dirty="0" smtClean="0">
                <a:solidFill>
                  <a:srgbClr val="002060"/>
                </a:solidFill>
              </a:rPr>
              <a:t>Февраль  2022 г.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28792" cy="1143000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Цель: </a:t>
            </a:r>
            <a:r>
              <a:rPr lang="ru-RU" sz="2800" b="1" i="1" dirty="0" smtClean="0">
                <a:solidFill>
                  <a:srgbClr val="FF0000"/>
                </a:solidFill>
                <a:ea typeface="Times New Roman"/>
              </a:rPr>
              <a:t>закрепление знаний детей о безопасном поведении в различных ситуациях.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68760"/>
            <a:ext cx="6643734" cy="511256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3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Продолжать формировать представления дошкольников о правилах безопасного поведения в различных ситуациях.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Обобщить имеющиеся знания и навыки безопасного поведения по основным разделам (Пожарная безопасность, Здоровье человека, Ребенок и другие люди, Ребенок и дорога, Службы спасения).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Развивать у детей познавательную активность, логическое мышление, внимание, сообразительность, умение рассуждать, делать выводы.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Совершенствовать навыки общения: договариваться, налаживать диалогическое общение в совместной игре, распределять обязанности, умение работать в команде.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5. Воспитывать сознательное отношение к соблюдению правил безопасности, ценностное отношение к своему здоровью; воспитывать ответственность.</a:t>
            </a:r>
          </a:p>
          <a:p>
            <a:pPr>
              <a:buNone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3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4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Время проведения</a:t>
            </a:r>
            <a:r>
              <a:rPr lang="ru-RU" sz="3400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16 февраля </a:t>
            </a: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2022 г.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Участники: дети старшей группы №15 и  подготовительной  к школе группы №11, 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Разработали и провели мероприятие : 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воспитатели – Т.Н.Лебедева, М.Н </a:t>
            </a:r>
            <a:r>
              <a:rPr lang="ru-RU" sz="34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Жулина</a:t>
            </a:r>
            <a:r>
              <a:rPr lang="ru-RU" sz="3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, А.В. Ефимова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«Разминка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19672" y="57332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36096" y="594928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q95CZJZKBBo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286380" y="1214422"/>
            <a:ext cx="3143254" cy="4191005"/>
          </a:xfrm>
          <a:prstGeom prst="rect">
            <a:avLst/>
          </a:prstGeom>
          <a:noFill/>
        </p:spPr>
      </p:pic>
      <p:pic>
        <p:nvPicPr>
          <p:cNvPr id="2051" name="Picture 3" descr="C:\Users\User\Desktop\2I2ZJZKhrpA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214414" y="2285992"/>
            <a:ext cx="3929058" cy="2946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«Узнай, какая служба»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286644" y="1785926"/>
            <a:ext cx="157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9322" y="507207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User\Desktop\cB7oFbCXaMk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142976" y="1119147"/>
            <a:ext cx="2071702" cy="2762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 descr="C:\Users\User\Desktop\-xZUz2Lmsxg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428992" y="1142984"/>
            <a:ext cx="3571900" cy="2678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9" name="Picture 5" descr="C:\Users\User\Desktop\YELGOH5Y3wQ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142976" y="3857628"/>
            <a:ext cx="2035965" cy="2714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50" name="Picture 6" descr="C:\Users\User\Desktop\QXZcvZq4tiw.jp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357554" y="3929066"/>
            <a:ext cx="2000264" cy="2667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00"/>
                </a:solidFill>
                <a:ea typeface="Times New Roman"/>
              </a:rPr>
              <a:t>Задание «Назови правило безопасного поведения»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571604" y="621508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4048" y="587727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Users\User\Desktop\9YyPuq4e97c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643570" y="1428736"/>
            <a:ext cx="3286116" cy="2464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 descr="C:\Users\User\Desktop\o0iy_Be5mdI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357686" y="3500438"/>
            <a:ext cx="3214678" cy="24110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 descr="C:\Users\User\Desktop\NbJfmGiFv9s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285852" y="1428736"/>
            <a:ext cx="3071834" cy="23038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9" name="Picture 7" descr="C:\Users\User\Desktop\G2KCmY9iLKM.jp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1071538" y="3643314"/>
            <a:ext cx="3214710" cy="24110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«Говорящие знаки»</a:t>
            </a:r>
            <a:endParaRPr lang="ru-RU" dirty="0"/>
          </a:p>
        </p:txBody>
      </p:sp>
      <p:pic>
        <p:nvPicPr>
          <p:cNvPr id="1026" name="Picture 2" descr="C:\Users\User\Desktop\9H8KoQnCxts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285852" y="1142984"/>
            <a:ext cx="3714776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072066" y="178592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7" name="Picture 3" descr="C:\Users\User\Desktop\d2ik0uZrTD0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143504" y="3786190"/>
            <a:ext cx="3714744" cy="27860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3286116" y="550070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smtClean="0">
                <a:solidFill>
                  <a:srgbClr val="FF0000"/>
                </a:solidFill>
              </a:rPr>
              <a:t>группа </a:t>
            </a:r>
            <a:r>
              <a:rPr lang="ru-RU" b="1" dirty="0" smtClean="0">
                <a:solidFill>
                  <a:srgbClr val="FF0000"/>
                </a:solidFill>
              </a:rPr>
              <a:t>№ 15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Подвижная игра «Светофор»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C:\Users\User\Desktop\e62uFvEE_6U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28596" y="1017967"/>
            <a:ext cx="2857520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User\Desktop\Zoi6t7fPMMI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357554" y="1000108"/>
            <a:ext cx="2857488" cy="2143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4" name="Picture 4" descr="C:\Users\User\Desktop\ttLxp5zJkSg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357950" y="1000108"/>
            <a:ext cx="2786050" cy="208953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071670" y="300037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 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5" name="Picture 5" descr="C:\Users\User\Desktop\E6pZYoTIzSU.jpg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5619726" y="3857628"/>
            <a:ext cx="3238522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4071934" y="507207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6" name="Picture 6" descr="C:\Users\User\Desktop\5c1fZ_UGAcQ.jpg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1142976" y="3857628"/>
            <a:ext cx="3000364" cy="2250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«Нарушение правил безопасности»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564357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 11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57884" y="500063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№15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099" name="Picture 3" descr="C:\Users\User\Desktop\5mgXuugB5lE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214414" y="1571612"/>
            <a:ext cx="3053957" cy="4071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4" descr="C:\Users\User\Desktop\w53VXWC9UyE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857752" y="2000240"/>
            <a:ext cx="3714776" cy="2786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Игра «Это я, это я, это все мои друзья!»</a:t>
            </a:r>
            <a:endParaRPr lang="ru-RU" dirty="0"/>
          </a:p>
        </p:txBody>
      </p:sp>
      <p:pic>
        <p:nvPicPr>
          <p:cNvPr id="7170" name="Picture 2" descr="C:\Users\User\Desktop\G6Telu0Eei0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8728" y="1285860"/>
            <a:ext cx="3660250" cy="2745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429256" y="264318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№11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7171" name="Picture 3" descr="C:\Users\User\Desktop\IMuRZcGpI7Q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286380" y="3857628"/>
            <a:ext cx="3643306" cy="2732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3357554" y="485776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группа № 15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268</Words>
  <Application>Microsoft Office PowerPoint</Application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Муниципальное автономное дошкольное образовательное учреждение «Детский сад №49»</vt:lpstr>
      <vt:lpstr>Цель: закрепление знаний детей о безопасном поведении в различных ситуациях.</vt:lpstr>
      <vt:lpstr>Задание «Разминка</vt:lpstr>
      <vt:lpstr>Задание «Узнай, какая служба»</vt:lpstr>
      <vt:lpstr>Задание «Назови правило безопасного поведения»</vt:lpstr>
      <vt:lpstr>Задание «Говорящие знаки»</vt:lpstr>
      <vt:lpstr>Подвижная игра «Светофор» </vt:lpstr>
      <vt:lpstr>Задание «Нарушение правил безопасности»</vt:lpstr>
      <vt:lpstr>Игра «Это я, это я, это все мои друзья!»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«Детский сад №49»</dc:title>
  <dc:creator>Дмитрий</dc:creator>
  <cp:lastModifiedBy>User</cp:lastModifiedBy>
  <cp:revision>35</cp:revision>
  <dcterms:created xsi:type="dcterms:W3CDTF">2022-02-13T09:12:05Z</dcterms:created>
  <dcterms:modified xsi:type="dcterms:W3CDTF">2022-02-20T15:09:50Z</dcterms:modified>
</cp:coreProperties>
</file>