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49" d="100"/>
          <a:sy n="49" d="100"/>
        </p:scale>
        <p:origin x="-127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28C12-74E2-439C-AD71-D2F052A48A21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EEB60-568A-4142-A109-1397ABE5C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337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EEB60-568A-4142-A109-1397ABE5C4E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288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436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411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61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7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33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16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218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19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376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552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21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3000"/>
            <a:lum/>
          </a:blip>
          <a:srcRect/>
          <a:stretch>
            <a:fillRect l="-10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41D2C-58A3-4D78-A192-F120C28040D6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008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03848" y="1772816"/>
            <a:ext cx="5672600" cy="25922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ЗОЖ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«Яблочный Спас встречай –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урожай собирай»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324118"/>
            <a:ext cx="5616624" cy="504056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49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5877272"/>
            <a:ext cx="388843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Август 2023г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1052736"/>
            <a:ext cx="49685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Фотоотчет по ЗОЖ.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1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428604"/>
            <a:ext cx="7143800" cy="1368152"/>
          </a:xfrm>
          <a:prstGeom prst="rect">
            <a:avLst/>
          </a:prstGeom>
          <a:solidFill>
            <a:srgbClr val="F8F8F8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Приобщение детей к русским народным традициям.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143116"/>
            <a:ext cx="6696744" cy="3168352"/>
          </a:xfrm>
          <a:prstGeom prst="rect">
            <a:avLst/>
          </a:prstGeom>
          <a:solidFill>
            <a:srgbClr val="F8F8F8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Познакомить детей с русским православным праздником «Яблочный спас».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Создать радостную атмосферу праздника.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двигательной активности детей.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Развивать ловкость, смекалку.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Вести здоровый образ жизни.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643578"/>
            <a:ext cx="6588224" cy="720080"/>
          </a:xfrm>
          <a:prstGeom prst="rect">
            <a:avLst/>
          </a:prstGeom>
          <a:solidFill>
            <a:srgbClr val="F8F8F8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проведения: 24 августа 2023г. Участники дети младшей группы №7, группа №9, педагоги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Яичкина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Е.А., Горшкова В.В.,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9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33599">
            <a:off x="2851864" y="526761"/>
            <a:ext cx="6155721" cy="818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быстрее принесёт яблоки" 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Новая папка\IMG_20230824_094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720124" cy="2124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Новая папка\IMG_20230824_094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769768"/>
            <a:ext cx="4640516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\Desktop\Новая папка\IMG_20230824_094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3413" y="1484784"/>
            <a:ext cx="5280587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420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1920" y="404664"/>
            <a:ext cx="5112568" cy="12184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 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Угости друга яблочком» 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Новая папка\IMG_20230824_100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53136"/>
            <a:ext cx="4400089" cy="1980040"/>
          </a:xfrm>
          <a:prstGeom prst="rect">
            <a:avLst/>
          </a:prstGeom>
          <a:noFill/>
        </p:spPr>
      </p:pic>
      <p:pic>
        <p:nvPicPr>
          <p:cNvPr id="2051" name="Picture 3" descr="C:\Users\Admin\Desktop\Новая папка\IMG_20230824_100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4653136"/>
            <a:ext cx="4320480" cy="1944216"/>
          </a:xfrm>
          <a:prstGeom prst="rect">
            <a:avLst/>
          </a:prstGeom>
          <a:noFill/>
        </p:spPr>
      </p:pic>
      <p:pic>
        <p:nvPicPr>
          <p:cNvPr id="2052" name="Picture 4" descr="C:\Users\Admin\Desktop\Новая папка\IMG_20230824_100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060848"/>
            <a:ext cx="4640515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51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87824" y="836712"/>
            <a:ext cx="32861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Игра «Кто </a:t>
            </a:r>
            <a:r>
              <a:rPr lang="ru-RU" b="1" dirty="0" err="1" smtClean="0"/>
              <a:t>первее</a:t>
            </a:r>
            <a:r>
              <a:rPr lang="ru-RU" b="1" dirty="0" smtClean="0"/>
              <a:t>»</a:t>
            </a:r>
          </a:p>
        </p:txBody>
      </p:sp>
      <p:pic>
        <p:nvPicPr>
          <p:cNvPr id="3074" name="Picture 2" descr="C:\Users\Admin\Desktop\Новая папка\IMG_20230824_09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3600000" cy="1620000"/>
          </a:xfrm>
          <a:prstGeom prst="rect">
            <a:avLst/>
          </a:prstGeom>
          <a:noFill/>
        </p:spPr>
      </p:pic>
      <p:pic>
        <p:nvPicPr>
          <p:cNvPr id="3075" name="Picture 3" descr="C:\Users\Admin\Desktop\Новая папка\IMG_20230824_095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05064"/>
            <a:ext cx="3600000" cy="1620000"/>
          </a:xfrm>
          <a:prstGeom prst="rect">
            <a:avLst/>
          </a:prstGeom>
          <a:noFill/>
        </p:spPr>
      </p:pic>
      <p:pic>
        <p:nvPicPr>
          <p:cNvPr id="3076" name="Picture 4" descr="C:\Users\Admin\Desktop\Новая папка\IMG_20230824_095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88840"/>
            <a:ext cx="3600000" cy="16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85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48064" y="980728"/>
            <a:ext cx="32861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Соревнование "Помоги Машеньке достать яблочко"</a:t>
            </a:r>
          </a:p>
        </p:txBody>
      </p:sp>
      <p:pic>
        <p:nvPicPr>
          <p:cNvPr id="4098" name="Picture 2" descr="C:\Users\Admin\Desktop\Новая папка\IMG_20230824_094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3600000" cy="1620000"/>
          </a:xfrm>
          <a:prstGeom prst="rect">
            <a:avLst/>
          </a:prstGeom>
          <a:noFill/>
        </p:spPr>
      </p:pic>
      <p:pic>
        <p:nvPicPr>
          <p:cNvPr id="4099" name="Picture 3" descr="C:\Users\Admin\Desktop\Новая папка\IMG_20230824_094817.jpg"/>
          <p:cNvPicPr>
            <a:picLocks noChangeAspect="1" noChangeArrowheads="1"/>
          </p:cNvPicPr>
          <p:nvPr/>
        </p:nvPicPr>
        <p:blipFill>
          <a:blip r:embed="rId3" cstate="print"/>
          <a:srcRect t="16002" b="9990"/>
          <a:stretch>
            <a:fillRect/>
          </a:stretch>
        </p:blipFill>
        <p:spPr bwMode="auto">
          <a:xfrm>
            <a:off x="6372200" y="2492896"/>
            <a:ext cx="2052048" cy="3374854"/>
          </a:xfrm>
          <a:prstGeom prst="rect">
            <a:avLst/>
          </a:prstGeom>
          <a:noFill/>
        </p:spPr>
      </p:pic>
      <p:pic>
        <p:nvPicPr>
          <p:cNvPr id="4100" name="Picture 4" descr="C:\Users\Admin\Desktop\Новая папка\IMG_20230824_094832.jpg"/>
          <p:cNvPicPr>
            <a:picLocks noChangeAspect="1" noChangeArrowheads="1"/>
          </p:cNvPicPr>
          <p:nvPr/>
        </p:nvPicPr>
        <p:blipFill>
          <a:blip r:embed="rId4" cstate="print"/>
          <a:srcRect t="14002" b="19991"/>
          <a:stretch>
            <a:fillRect/>
          </a:stretch>
        </p:blipFill>
        <p:spPr bwMode="auto">
          <a:xfrm>
            <a:off x="1259632" y="2924944"/>
            <a:ext cx="2124056" cy="3115628"/>
          </a:xfrm>
          <a:prstGeom prst="rect">
            <a:avLst/>
          </a:prstGeom>
          <a:noFill/>
        </p:spPr>
      </p:pic>
      <p:pic>
        <p:nvPicPr>
          <p:cNvPr id="4101" name="Picture 5" descr="C:\Users\Admin\Desktop\Новая папка\IMG_20230824_094531.jpg"/>
          <p:cNvPicPr>
            <a:picLocks noChangeAspect="1" noChangeArrowheads="1"/>
          </p:cNvPicPr>
          <p:nvPr/>
        </p:nvPicPr>
        <p:blipFill>
          <a:blip r:embed="rId5" cstate="print"/>
          <a:srcRect t="6001" b="15991"/>
          <a:stretch>
            <a:fillRect/>
          </a:stretch>
        </p:blipFill>
        <p:spPr bwMode="auto">
          <a:xfrm>
            <a:off x="4067944" y="2924944"/>
            <a:ext cx="1620000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573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9832" y="620688"/>
            <a:ext cx="32861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"Ходит яблочко по кругу"</a:t>
            </a:r>
          </a:p>
        </p:txBody>
      </p:sp>
      <p:pic>
        <p:nvPicPr>
          <p:cNvPr id="5122" name="Picture 2" descr="C:\Users\Admin\Desktop\Новая папка\IMG_20230824_095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3600000" cy="1620000"/>
          </a:xfrm>
          <a:prstGeom prst="rect">
            <a:avLst/>
          </a:prstGeom>
          <a:noFill/>
        </p:spPr>
      </p:pic>
      <p:pic>
        <p:nvPicPr>
          <p:cNvPr id="5123" name="Picture 3" descr="C:\Users\Admin\Desktop\Новая папка\IMG_20230824_095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93096"/>
            <a:ext cx="3600000" cy="1620000"/>
          </a:xfrm>
          <a:prstGeom prst="rect">
            <a:avLst/>
          </a:prstGeom>
          <a:noFill/>
        </p:spPr>
      </p:pic>
      <p:pic>
        <p:nvPicPr>
          <p:cNvPr id="5124" name="Picture 4" descr="C:\Users\Admin\Desktop\Новая папка\IMG_20230824_10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93096"/>
            <a:ext cx="3600000" cy="1620000"/>
          </a:xfrm>
          <a:prstGeom prst="rect">
            <a:avLst/>
          </a:prstGeom>
          <a:noFill/>
        </p:spPr>
      </p:pic>
      <p:pic>
        <p:nvPicPr>
          <p:cNvPr id="5125" name="Picture 5" descr="C:\Users\Admin\Desktop\Новая папка\IMG_20230824_0957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204864"/>
            <a:ext cx="3600000" cy="16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573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овая папка\IMG_20230824_093544.jpg"/>
          <p:cNvPicPr>
            <a:picLocks noChangeAspect="1" noChangeArrowheads="1"/>
          </p:cNvPicPr>
          <p:nvPr/>
        </p:nvPicPr>
        <p:blipFill>
          <a:blip r:embed="rId2" cstate="print"/>
          <a:srcRect r="19209"/>
          <a:stretch>
            <a:fillRect/>
          </a:stretch>
        </p:blipFill>
        <p:spPr bwMode="auto">
          <a:xfrm>
            <a:off x="3995936" y="260648"/>
            <a:ext cx="4912653" cy="2736304"/>
          </a:xfrm>
          <a:prstGeom prst="rect">
            <a:avLst/>
          </a:prstGeom>
          <a:noFill/>
        </p:spPr>
      </p:pic>
      <p:pic>
        <p:nvPicPr>
          <p:cNvPr id="6147" name="Picture 3" descr="C:\Users\Admin\Desktop\Новая папка\IMG_20230824_093833.jpg"/>
          <p:cNvPicPr>
            <a:picLocks noChangeAspect="1" noChangeArrowheads="1"/>
          </p:cNvPicPr>
          <p:nvPr/>
        </p:nvPicPr>
        <p:blipFill>
          <a:blip r:embed="rId3" cstate="print"/>
          <a:srcRect r="8323"/>
          <a:stretch>
            <a:fillRect/>
          </a:stretch>
        </p:blipFill>
        <p:spPr bwMode="auto">
          <a:xfrm>
            <a:off x="4596762" y="4293096"/>
            <a:ext cx="4547238" cy="2232032"/>
          </a:xfrm>
          <a:prstGeom prst="rect">
            <a:avLst/>
          </a:prstGeom>
          <a:noFill/>
        </p:spPr>
      </p:pic>
      <p:pic>
        <p:nvPicPr>
          <p:cNvPr id="6148" name="Picture 4" descr="C:\Users\Admin\Desktop\Новая папка\IMG_20230824_093907.jpg"/>
          <p:cNvPicPr>
            <a:picLocks noChangeAspect="1" noChangeArrowheads="1"/>
          </p:cNvPicPr>
          <p:nvPr/>
        </p:nvPicPr>
        <p:blipFill>
          <a:blip r:embed="rId4" cstate="print"/>
          <a:srcRect l="21669"/>
          <a:stretch>
            <a:fillRect/>
          </a:stretch>
        </p:blipFill>
        <p:spPr bwMode="auto">
          <a:xfrm>
            <a:off x="251520" y="4221088"/>
            <a:ext cx="413633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573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папка\IMG_20230824_094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3600000" cy="1620000"/>
          </a:xfrm>
          <a:prstGeom prst="rect">
            <a:avLst/>
          </a:prstGeom>
          <a:noFill/>
        </p:spPr>
      </p:pic>
      <p:pic>
        <p:nvPicPr>
          <p:cNvPr id="7171" name="Picture 3" descr="C:\Users\Admin\Desktop\Новая папка\IMG_20230824_094509.jpg"/>
          <p:cNvPicPr>
            <a:picLocks noChangeAspect="1" noChangeArrowheads="1"/>
          </p:cNvPicPr>
          <p:nvPr/>
        </p:nvPicPr>
        <p:blipFill>
          <a:blip r:embed="rId3" cstate="print"/>
          <a:srcRect t="18002" b="23992"/>
          <a:stretch>
            <a:fillRect/>
          </a:stretch>
        </p:blipFill>
        <p:spPr bwMode="auto">
          <a:xfrm>
            <a:off x="5652120" y="1412776"/>
            <a:ext cx="2772128" cy="3573362"/>
          </a:xfrm>
          <a:prstGeom prst="rect">
            <a:avLst/>
          </a:prstGeom>
          <a:noFill/>
        </p:spPr>
      </p:pic>
      <p:pic>
        <p:nvPicPr>
          <p:cNvPr id="7172" name="Picture 4" descr="C:\Users\Admin\Desktop\Новая папка\IMG_20230824_095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708920"/>
            <a:ext cx="3600000" cy="1620000"/>
          </a:xfrm>
          <a:prstGeom prst="rect">
            <a:avLst/>
          </a:prstGeom>
          <a:noFill/>
        </p:spPr>
      </p:pic>
      <p:pic>
        <p:nvPicPr>
          <p:cNvPr id="7173" name="Picture 5" descr="C:\Users\Admin\Desktop\Новая папка\IMG_20230824_0958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725144"/>
            <a:ext cx="3600000" cy="16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5734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112</Words>
  <Application>Microsoft Office PowerPoint</Application>
  <PresentationFormat>Экран (4:3)</PresentationFormat>
  <Paragraphs>20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ЗОЖ  «Яблочный Спас встречай –  урожай собирай»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1.Целевая прогулка «К перекрестку.</dc:title>
  <dc:creator>Пользователь</dc:creator>
  <cp:lastModifiedBy>MDOU 62</cp:lastModifiedBy>
  <cp:revision>38</cp:revision>
  <dcterms:created xsi:type="dcterms:W3CDTF">2022-03-17T10:49:10Z</dcterms:created>
  <dcterms:modified xsi:type="dcterms:W3CDTF">2023-08-25T06:56:41Z</dcterms:modified>
</cp:coreProperties>
</file>