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C1E4-0F88-4441-A244-CCF26680EB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3513-562A-4D7C-AC54-02D19F919A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03670948_34-p-voennii-fon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8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714488"/>
            <a:ext cx="62151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рамках городской патриотической Декады «Растим патриотов России»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творческих работ 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"День Защитника Отечества"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214422"/>
            <a:ext cx="453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МАДОУ "Детский сад № 49", корпус №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5500702"/>
            <a:ext cx="306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Березники, февраль, 2022 г.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03670948_34-p-voennii-fon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85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1000108"/>
            <a:ext cx="63579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у подрастающего поколения чувства патриотизма,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гражданственности, уважения к профессии военнослужащего средствами аппликации и техники оригами.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A1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условия для проявления гражданской позиции к служению Отчеству и формирования положительного образа человека, несущего службу на благо своей Родины;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вовлечь детей, увлеченных творческой деятельностью в конкурсное движение по патриотическому воспитанию;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14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профессиональному самоопределению детей.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lang="ru-RU" b="1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старшей группы № 13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Ответственный: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группы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Оксана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леговна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итникова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03670948_34-p-voennii-fon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85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1000108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 Самолётов в технике Оригами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A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ОРИГАМИ\КРУЖОК 21-22\фото оригами 21-22 г\самолёт\-YQxCzLlids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728" y="164305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ОРИГАМИ\КРУЖОК 21-22\фото оригами 21-22 г\самолёт\4aoAXQq5Pp8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857752" y="157161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ОРИГАМИ\КРУЖОК 21-22\фото оригами 21-22 г\самолёт\WEqO9Wfyu6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71942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ОРИГАМИ\КРУЖОК 21-22\фото оригами 21-22 г\самолёт\U23uaLe4VkQ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03670948_34-p-voennii-fon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85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1000108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 Солдатов в технике Оригами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A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ОРИГАМИ\КРУЖОК 21-22\фото оригами 21-22 г\солдаты\gTF0rurqwtY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728" y="157161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ОРИГАМИ\КРУЖОК 21-22\фото оригами 21-22 г\солдаты\TVD3ycBJv6A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43438" y="157161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ОРИГАМИ\КРУЖОК 21-22\фото оригами 21-22 г\солдаты\19C0SnZTVJY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428728" y="400050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ОРИГАМИ\КРУЖОК 21-22\фото оригами 21-22 г\солдаты\svDNyMImP44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643438" y="400050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03670948_34-p-voennii-fon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85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1000108"/>
            <a:ext cx="70009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Аппликация «По морям, по волнам…»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lang="ru-RU" sz="2000" b="1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Оформление выставки, посвящённой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lang="ru-RU" sz="2000" b="1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Дню </a:t>
            </a:r>
            <a:r>
              <a:rPr lang="ru-RU" sz="2000" b="1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ащитника Отечества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A1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A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:\ОРИГАМИ\КРУЖОК 21-22\фото оригами 21-22 г\Zw0F2rTUqGY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488" y="2000240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ОРИГАМИ\КРУЖОК 21-22\фото оригами 21-22 г\J4X7N96bv1I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20" y="2143116"/>
            <a:ext cx="2371832" cy="176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:\ОРИГАМИ\КРУЖОК 21-22\фото оригами 21-22 г\lj3KQ5mM7Rk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14282" y="4214818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G:\ОРИГАМИ\КРУЖОК 21-22\фото оригами 21-22 г\v66e1W0bBoI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357950" y="207167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ОРИГАМИ\КРУЖОК 21-22\фото оригами 21-22 г\YEBCi7GFoCo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429388" y="4357694"/>
            <a:ext cx="2428860" cy="181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142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2</cp:revision>
  <dcterms:created xsi:type="dcterms:W3CDTF">2022-02-13T13:56:27Z</dcterms:created>
  <dcterms:modified xsi:type="dcterms:W3CDTF">2022-02-13T14:15:23Z</dcterms:modified>
</cp:coreProperties>
</file>