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1A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EC1E4-0F88-4441-A244-CCF26680EB67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B3513-562A-4D7C-AC54-02D19F919A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03670948_34-p-voennii-fon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185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1714488"/>
            <a:ext cx="621510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рамках городской патриотической Декады «Растим патриотов России»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ВЫСТАВКА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творческих работ </a:t>
            </a:r>
          </a:p>
          <a:p>
            <a:pPr algn="ctr"/>
            <a:r>
              <a:rPr lang="ru-RU" sz="4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"День Защитника Отечества"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1214422"/>
            <a:ext cx="4531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МАДОУ "Детский сад № 49", корпус № 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5500702"/>
            <a:ext cx="3066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Березники, февраль, 2022 г.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03670948_34-p-voennii-fon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185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00166" y="1000108"/>
            <a:ext cx="635798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у подрастающего поколения чувства патриотизма,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гражданственности, уважения к профессии военнослужащего средствами аппликации и техники оригами.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A1A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создать условия для проявления гражданской позиции к служению Отчеству и формирования положительного образа человека, несущего службу на благо своей Родины;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вовлечь детей, увлеченных творческой деятельностью в конкурсное движение по патриотическому воспитанию;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1430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профессиональному самоопределению детей.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0" algn="l"/>
              </a:tabLst>
            </a:pPr>
            <a:r>
              <a:rPr lang="ru-RU" b="1" dirty="0" smtClean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dirty="0" smtClean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старшей группы № 13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Ответственный: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группы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430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Оксана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леговна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итникова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03670948_34-p-voennii-fon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185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00166" y="1000108"/>
            <a:ext cx="63579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Изготовление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 Самолётов в технике Оригами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A1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G:\ОРИГАМИ\КРУЖОК 21-22\фото оригами 21-22 г\самолёт\-YQxCzLlids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428728" y="1643050"/>
            <a:ext cx="30003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ОРИГАМИ\КРУЖОК 21-22\фото оригами 21-22 г\самолёт\4aoAXQq5Pp8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857752" y="1571612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ОРИГАМИ\КРУЖОК 21-22\фото оригами 21-22 г\самолёт\WEqO9Wfyu6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071942"/>
            <a:ext cx="30718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ОРИГАМИ\КРУЖОК 21-22\фото оригами 21-22 г\самолёт\U23uaLe4VkQ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071942"/>
            <a:ext cx="321471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03670948_34-p-voennii-fon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185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500166" y="1000108"/>
            <a:ext cx="63579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Изготовление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 Солдатов в технике Оригами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A1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G:\ОРИГАМИ\КРУЖОК 21-22\фото оригами 21-22 г\солдаты\gTF0rurqwtY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428728" y="1571612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ОРИГАМИ\КРУЖОК 21-22\фото оригами 21-22 г\солдаты\TVD3ycBJv6A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643438" y="1571612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ОРИГАМИ\КРУЖОК 21-22\фото оригами 21-22 г\солдаты\19C0SnZTVJY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428728" y="4000504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G:\ОРИГАМИ\КРУЖОК 21-22\фото оригами 21-22 г\солдаты\svDNyMImP44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4643438" y="4000504"/>
            <a:ext cx="278608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вира\Desktop\1603670948_34-p-voennii-fon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185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42976" y="1000108"/>
            <a:ext cx="70009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Аппликация «По морям, по волнам…»</a:t>
            </a:r>
          </a:p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lang="ru-RU" sz="2000" b="1" dirty="0" smtClean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Оформление выставки, посвящённой </a:t>
            </a:r>
          </a:p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lang="ru-RU" sz="2000" b="1" dirty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Дню </a:t>
            </a:r>
            <a:r>
              <a:rPr lang="ru-RU" sz="2000" b="1" dirty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dirty="0" smtClean="0">
                <a:solidFill>
                  <a:srgbClr val="003A1A"/>
                </a:solidFill>
                <a:latin typeface="Times New Roman" pitchFamily="18" charset="0"/>
                <a:cs typeface="Times New Roman" pitchFamily="18" charset="0"/>
              </a:rPr>
              <a:t>ащитника Отечества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A1A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A1A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G:\ОРИГАМИ\КРУЖОК 21-22\фото оригами 21-22 г\Zw0F2rTUqGY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57488" y="2000240"/>
            <a:ext cx="335758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G:\ОРИГАМИ\КРУЖОК 21-22\фото оригами 21-22 г\J4X7N96bv1I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85720" y="2143116"/>
            <a:ext cx="2371832" cy="176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G:\ОРИГАМИ\КРУЖОК 21-22\фото оригами 21-22 г\lj3KQ5mM7Rk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14282" y="4214818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G:\ОРИГАМИ\КРУЖОК 21-22\фото оригами 21-22 г\v66e1W0bBoI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6357950" y="2071678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G:\ОРИГАМИ\КРУЖОК 21-22\фото оригами 21-22 г\YEBCi7GFoCo.jpg"/>
          <p:cNvPicPr/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6429388" y="4357694"/>
            <a:ext cx="2428860" cy="181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142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Эльвира</cp:lastModifiedBy>
  <cp:revision>2</cp:revision>
  <dcterms:created xsi:type="dcterms:W3CDTF">2022-02-13T13:56:27Z</dcterms:created>
  <dcterms:modified xsi:type="dcterms:W3CDTF">2022-02-13T14:15:23Z</dcterms:modified>
</cp:coreProperties>
</file>